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muric91@gmail.com" initials="n" lastIdx="1" clrIdx="0">
    <p:extLst>
      <p:ext uri="{19B8F6BF-5375-455C-9EA6-DF929625EA0E}">
        <p15:presenceInfo xmlns:p15="http://schemas.microsoft.com/office/powerpoint/2012/main" userId="e780814809ac981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12T19:09:51.383" idx="1">
    <p:pos x="7680" y="1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71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9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62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0866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30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893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46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06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3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2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07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0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67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53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31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89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823CE-20B6-4130-AE56-4EAE3A950F2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180A-7B39-418E-88C8-EBF20476C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893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6F98F-E3D3-4174-9A01-5D637DB42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444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/>
              <a:t>ПСИХИЈАТРИЈА СА НЕГОМ</a:t>
            </a:r>
            <a:br>
              <a:rPr lang="sr-Cyrl-RS" dirty="0"/>
            </a:br>
            <a:r>
              <a:rPr lang="sr-Cyrl-RS" dirty="0"/>
              <a:t>ОСС</a:t>
            </a:r>
            <a:br>
              <a:rPr lang="sr-Cyrl-RS" dirty="0"/>
            </a:br>
            <a:r>
              <a:rPr lang="sr-Cyrl-RS" dirty="0"/>
              <a:t>7. недеља</a:t>
            </a:r>
            <a:br>
              <a:rPr lang="sr-Cyrl-RS" dirty="0"/>
            </a:br>
            <a:r>
              <a:rPr lang="sr-Cyrl-RS" dirty="0"/>
              <a:t>вежбе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17BA2-8A25-47BB-85DB-2C1300071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15397"/>
            <a:ext cx="10515600" cy="256156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0" dirty="0">
                <a:effectLst/>
                <a:latin typeface="Arial" panose="020B0604020202020204" pitchFamily="34" charset="0"/>
              </a:rPr>
              <a:t>Схизофренија и психозе суманутости. </a:t>
            </a:r>
            <a:endParaRPr lang="en-US" sz="2800" b="1" dirty="0"/>
          </a:p>
          <a:p>
            <a:pPr marL="0" indent="0" algn="ctr">
              <a:buNone/>
            </a:pPr>
            <a:r>
              <a:rPr lang="sr-Cyrl-RS" b="1" dirty="0"/>
              <a:t>Приказ случаја</a:t>
            </a:r>
            <a:endParaRPr lang="en-US" b="1" dirty="0"/>
          </a:p>
          <a:p>
            <a:pPr marL="0" indent="0" algn="ctr">
              <a:buNone/>
            </a:pPr>
            <a:endParaRPr lang="en-US" dirty="0"/>
          </a:p>
          <a:p>
            <a:pPr marL="0" indent="0" algn="r">
              <a:buNone/>
            </a:pPr>
            <a:r>
              <a:rPr lang="sr-Cyrl-RS" dirty="0"/>
              <a:t>др Немања Мурић</a:t>
            </a:r>
          </a:p>
          <a:p>
            <a:pPr marL="0" indent="0" algn="r">
              <a:buNone/>
            </a:pPr>
            <a:r>
              <a:rPr lang="sr-Cyrl-RS" dirty="0"/>
              <a:t>доц. др Милица Боровчанин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77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26"/>
    </mc:Choice>
    <mc:Fallback xmlns="">
      <p:transition spd="slow" advTm="2282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5B9653-7404-42AF-BD20-A132116875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t="23320" r="24769" b="17809"/>
          <a:stretch/>
        </p:blipFill>
        <p:spPr>
          <a:xfrm>
            <a:off x="1185336" y="393895"/>
            <a:ext cx="9821327" cy="561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0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856"/>
    </mc:Choice>
    <mc:Fallback xmlns="">
      <p:transition spd="slow" advTm="14185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21F652-1901-41FD-A436-794C4E8699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00" t="21114" r="24193" b="19164"/>
          <a:stretch/>
        </p:blipFill>
        <p:spPr>
          <a:xfrm>
            <a:off x="1280159" y="282488"/>
            <a:ext cx="9312813" cy="60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99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5673"/>
    </mc:Choice>
    <mc:Fallback xmlns="">
      <p:transition spd="slow" advTm="21567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989FF5-1CFC-4968-8806-C8C00F09B8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69" t="20293" r="23154" b="9724"/>
          <a:stretch/>
        </p:blipFill>
        <p:spPr>
          <a:xfrm>
            <a:off x="1463040" y="44925"/>
            <a:ext cx="8848578" cy="655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7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886"/>
    </mc:Choice>
    <mc:Fallback xmlns="">
      <p:transition spd="slow" advTm="24488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E1AD77-B73B-480D-AB15-DC6EF4895D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85" t="15573" r="23269" b="27579"/>
          <a:stretch/>
        </p:blipFill>
        <p:spPr>
          <a:xfrm>
            <a:off x="1355062" y="561664"/>
            <a:ext cx="9481876" cy="573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8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94"/>
    </mc:Choice>
    <mc:Fallback xmlns="">
      <p:transition spd="slow" advTm="15589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939CE1-F9EB-4E25-AE2D-2F09B3987E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84" t="23167" r="22923" b="17317"/>
          <a:stretch/>
        </p:blipFill>
        <p:spPr>
          <a:xfrm>
            <a:off x="1113805" y="380821"/>
            <a:ext cx="9964389" cy="609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19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304"/>
    </mc:Choice>
    <mc:Fallback xmlns="">
      <p:transition spd="slow" advTm="19730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5F2AE8-76E4-41BB-81BD-8709893B75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31" t="21730" r="30308" b="10956"/>
          <a:stretch/>
        </p:blipFill>
        <p:spPr>
          <a:xfrm>
            <a:off x="1744394" y="110012"/>
            <a:ext cx="8102991" cy="663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7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349"/>
    </mc:Choice>
    <mc:Fallback xmlns="">
      <p:transition spd="slow" advTm="20334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4024F-9973-48B5-9FAF-4952ED29B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444F4-5738-449F-B666-42CC6617A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4000" dirty="0"/>
              <a:t>Хвала на пажњи!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4014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5"/>
    </mc:Choice>
    <mc:Fallback xmlns="">
      <p:transition spd="slow" advTm="3665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216</TotalTime>
  <Words>30</Words>
  <Application>Microsoft Office PowerPoint</Application>
  <PresentationFormat>Widescreen</PresentationFormat>
  <Paragraphs>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Bookman Old Style</vt:lpstr>
      <vt:lpstr>Rockwell</vt:lpstr>
      <vt:lpstr>Damask</vt:lpstr>
      <vt:lpstr>ПСИХИЈАТРИЈА СА НЕГОМ ОСС 7. недеља вежбе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ПСИХИЈАТРИЈА СА НЕГОМ ОСС 7. недеља вежбе</dc:title>
  <dc:creator>nmuric91@gmail.com</dc:creator>
  <cp:lastModifiedBy>nmuric91@gmail.com</cp:lastModifiedBy>
  <cp:revision>11</cp:revision>
  <dcterms:created xsi:type="dcterms:W3CDTF">2020-09-12T17:05:04Z</dcterms:created>
  <dcterms:modified xsi:type="dcterms:W3CDTF">2020-10-01T15:04:20Z</dcterms:modified>
</cp:coreProperties>
</file>