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94" r:id="rId4"/>
    <p:sldId id="259" r:id="rId5"/>
    <p:sldId id="296" r:id="rId6"/>
    <p:sldId id="307" r:id="rId7"/>
    <p:sldId id="290" r:id="rId8"/>
    <p:sldId id="302" r:id="rId9"/>
    <p:sldId id="305" r:id="rId10"/>
    <p:sldId id="303" r:id="rId11"/>
    <p:sldId id="304" r:id="rId12"/>
    <p:sldId id="311" r:id="rId13"/>
    <p:sldId id="306" r:id="rId14"/>
    <p:sldId id="313" r:id="rId15"/>
    <p:sldId id="317" r:id="rId16"/>
    <p:sldId id="288" r:id="rId17"/>
    <p:sldId id="298" r:id="rId18"/>
    <p:sldId id="292" r:id="rId19"/>
    <p:sldId id="297" r:id="rId20"/>
    <p:sldId id="270" r:id="rId21"/>
    <p:sldId id="271" r:id="rId22"/>
    <p:sldId id="272" r:id="rId23"/>
    <p:sldId id="275" r:id="rId24"/>
    <p:sldId id="276" r:id="rId25"/>
    <p:sldId id="278" r:id="rId26"/>
    <p:sldId id="291" r:id="rId27"/>
    <p:sldId id="284" r:id="rId28"/>
    <p:sldId id="309" r:id="rId29"/>
    <p:sldId id="308"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34" autoAdjust="0"/>
    <p:restoredTop sz="82796" autoAdjust="0"/>
  </p:normalViewPr>
  <p:slideViewPr>
    <p:cSldViewPr>
      <p:cViewPr>
        <p:scale>
          <a:sx n="70" d="100"/>
          <a:sy n="70" d="100"/>
        </p:scale>
        <p:origin x="1188" y="-3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0D9E9A-192F-4FF4-B220-2354D70751E3}" type="doc">
      <dgm:prSet loTypeId="urn:microsoft.com/office/officeart/2005/8/layout/bList2" loCatId="list" qsTypeId="urn:microsoft.com/office/officeart/2005/8/quickstyle/simple1" qsCatId="simple" csTypeId="urn:microsoft.com/office/officeart/2005/8/colors/colorful2" csCatId="colorful" phldr="1"/>
      <dgm:spPr/>
    </dgm:pt>
    <dgm:pt modelId="{E4CB1079-ED31-4ACA-B0FB-74A0968266C9}">
      <dgm:prSet phldrT="[Text]" custT="1"/>
      <dgm:spPr/>
      <dgm:t>
        <a:bodyPr/>
        <a:lstStyle/>
        <a:p>
          <a:pPr algn="ctr"/>
          <a:r>
            <a:rPr lang="sr-Cyrl-RS" sz="3000" dirty="0"/>
            <a:t>позитивна димензија</a:t>
          </a:r>
        </a:p>
      </dgm:t>
    </dgm:pt>
    <dgm:pt modelId="{CE062DAD-E9C9-4EE5-AF00-5F1F4B9ED513}" type="parTrans" cxnId="{3FB1C434-335D-4435-849F-86CDF3DFAC8B}">
      <dgm:prSet/>
      <dgm:spPr/>
      <dgm:t>
        <a:bodyPr/>
        <a:lstStyle/>
        <a:p>
          <a:endParaRPr lang="en-GB"/>
        </a:p>
      </dgm:t>
    </dgm:pt>
    <dgm:pt modelId="{C22A1172-548A-4C8E-8D8C-290C78B85377}" type="sibTrans" cxnId="{3FB1C434-335D-4435-849F-86CDF3DFAC8B}">
      <dgm:prSet/>
      <dgm:spPr/>
      <dgm:t>
        <a:bodyPr/>
        <a:lstStyle/>
        <a:p>
          <a:endParaRPr lang="en-GB"/>
        </a:p>
      </dgm:t>
    </dgm:pt>
    <dgm:pt modelId="{0B3214C7-E829-49F6-9937-9DCB421C5CAC}">
      <dgm:prSet phldrT="[Text]" custT="1"/>
      <dgm:spPr/>
      <dgm:t>
        <a:bodyPr/>
        <a:lstStyle/>
        <a:p>
          <a:pPr algn="ctr"/>
          <a:r>
            <a:rPr lang="sr-Cyrl-RS" sz="2000" dirty="0"/>
            <a:t>дезорганизована димензија</a:t>
          </a:r>
          <a:endParaRPr lang="en-GB" sz="2000" dirty="0"/>
        </a:p>
      </dgm:t>
    </dgm:pt>
    <dgm:pt modelId="{1575625D-2C7C-4EB5-91A5-0A1282B3DDB0}" type="parTrans" cxnId="{50B2B35F-8FCC-4881-8532-66352C11CA9F}">
      <dgm:prSet/>
      <dgm:spPr/>
      <dgm:t>
        <a:bodyPr/>
        <a:lstStyle/>
        <a:p>
          <a:endParaRPr lang="en-GB"/>
        </a:p>
      </dgm:t>
    </dgm:pt>
    <dgm:pt modelId="{C0BA5934-8E51-46E0-A938-A12BD02BE452}" type="sibTrans" cxnId="{50B2B35F-8FCC-4881-8532-66352C11CA9F}">
      <dgm:prSet/>
      <dgm:spPr/>
      <dgm:t>
        <a:bodyPr/>
        <a:lstStyle/>
        <a:p>
          <a:endParaRPr lang="en-GB"/>
        </a:p>
      </dgm:t>
    </dgm:pt>
    <dgm:pt modelId="{C559AF1B-62C7-4453-83FD-75B21E435F87}">
      <dgm:prSet phldrT="[Text]" custT="1"/>
      <dgm:spPr/>
      <dgm:t>
        <a:bodyPr/>
        <a:lstStyle/>
        <a:p>
          <a:pPr algn="ctr"/>
          <a:r>
            <a:rPr lang="sr-Cyrl-RS" sz="3000" dirty="0"/>
            <a:t>негативна димензија</a:t>
          </a:r>
        </a:p>
      </dgm:t>
    </dgm:pt>
    <dgm:pt modelId="{04DF0BBF-3585-43B2-8CC7-92CA8557D11E}" type="parTrans" cxnId="{F5D2B597-9944-4C9F-A21C-B19CEF0C2A05}">
      <dgm:prSet/>
      <dgm:spPr/>
      <dgm:t>
        <a:bodyPr/>
        <a:lstStyle/>
        <a:p>
          <a:endParaRPr lang="en-GB"/>
        </a:p>
      </dgm:t>
    </dgm:pt>
    <dgm:pt modelId="{75D501AE-DA61-4349-B947-B90C761086C7}" type="sibTrans" cxnId="{F5D2B597-9944-4C9F-A21C-B19CEF0C2A05}">
      <dgm:prSet/>
      <dgm:spPr/>
      <dgm:t>
        <a:bodyPr/>
        <a:lstStyle/>
        <a:p>
          <a:endParaRPr lang="en-GB"/>
        </a:p>
      </dgm:t>
    </dgm:pt>
    <dgm:pt modelId="{9A27F186-1E04-4144-A85B-AFF042F427F4}">
      <dgm:prSet/>
      <dgm:spPr/>
      <dgm:t>
        <a:bodyPr/>
        <a:lstStyle/>
        <a:p>
          <a:r>
            <a:rPr lang="sr-Cyrl-RS" dirty="0"/>
            <a:t>халуцинације</a:t>
          </a:r>
          <a:endParaRPr lang="en-GB" dirty="0"/>
        </a:p>
      </dgm:t>
    </dgm:pt>
    <dgm:pt modelId="{98AF703B-0E56-4F74-85CE-BB40BC7AFE17}" type="parTrans" cxnId="{DBA320D4-4E3A-4CB8-B76F-35AFD089B998}">
      <dgm:prSet/>
      <dgm:spPr/>
      <dgm:t>
        <a:bodyPr/>
        <a:lstStyle/>
        <a:p>
          <a:endParaRPr lang="en-GB"/>
        </a:p>
      </dgm:t>
    </dgm:pt>
    <dgm:pt modelId="{48368814-B412-4FDC-9210-866574500CF5}" type="sibTrans" cxnId="{DBA320D4-4E3A-4CB8-B76F-35AFD089B998}">
      <dgm:prSet/>
      <dgm:spPr/>
      <dgm:t>
        <a:bodyPr/>
        <a:lstStyle/>
        <a:p>
          <a:endParaRPr lang="en-GB"/>
        </a:p>
      </dgm:t>
    </dgm:pt>
    <dgm:pt modelId="{82095982-AB32-4FDE-8EC6-548B6B9616FC}">
      <dgm:prSet/>
      <dgm:spPr/>
      <dgm:t>
        <a:bodyPr/>
        <a:lstStyle/>
        <a:p>
          <a:r>
            <a:rPr lang="sr-Cyrl-RS" dirty="0"/>
            <a:t>сумануте идеје</a:t>
          </a:r>
          <a:endParaRPr lang="en-GB" dirty="0"/>
        </a:p>
      </dgm:t>
    </dgm:pt>
    <dgm:pt modelId="{A13DCE55-AAD7-45E7-A1D2-027AE722158D}" type="parTrans" cxnId="{47F38F77-EDE9-4808-9410-479D335B4A15}">
      <dgm:prSet/>
      <dgm:spPr/>
      <dgm:t>
        <a:bodyPr/>
        <a:lstStyle/>
        <a:p>
          <a:endParaRPr lang="en-GB"/>
        </a:p>
      </dgm:t>
    </dgm:pt>
    <dgm:pt modelId="{4767A1F2-E778-4DA9-A491-378B5B11B92F}" type="sibTrans" cxnId="{47F38F77-EDE9-4808-9410-479D335B4A15}">
      <dgm:prSet/>
      <dgm:spPr/>
      <dgm:t>
        <a:bodyPr/>
        <a:lstStyle/>
        <a:p>
          <a:endParaRPr lang="en-GB"/>
        </a:p>
      </dgm:t>
    </dgm:pt>
    <dgm:pt modelId="{71D23B0F-BA1C-420F-B1C6-B8C7B9B5E431}">
      <dgm:prSet/>
      <dgm:spPr/>
      <dgm:t>
        <a:bodyPr/>
        <a:lstStyle/>
        <a:p>
          <a:r>
            <a:rPr lang="sr-Cyrl-RS" dirty="0"/>
            <a:t>губитак              “его-граница”</a:t>
          </a:r>
          <a:endParaRPr lang="en-GB" dirty="0"/>
        </a:p>
      </dgm:t>
    </dgm:pt>
    <dgm:pt modelId="{C224CD34-7B56-44BB-B79A-DFF67A4B90F6}" type="parTrans" cxnId="{EB3AF066-B690-4DEF-94DE-1C9A10DE114C}">
      <dgm:prSet/>
      <dgm:spPr/>
      <dgm:t>
        <a:bodyPr/>
        <a:lstStyle/>
        <a:p>
          <a:endParaRPr lang="en-GB"/>
        </a:p>
      </dgm:t>
    </dgm:pt>
    <dgm:pt modelId="{01A41D2C-6761-4E06-8B02-19A11CCF1557}" type="sibTrans" cxnId="{EB3AF066-B690-4DEF-94DE-1C9A10DE114C}">
      <dgm:prSet/>
      <dgm:spPr/>
      <dgm:t>
        <a:bodyPr/>
        <a:lstStyle/>
        <a:p>
          <a:endParaRPr lang="en-GB"/>
        </a:p>
      </dgm:t>
    </dgm:pt>
    <dgm:pt modelId="{16FA9030-FB73-4E82-BC65-7368A83E4769}">
      <dgm:prSet/>
      <dgm:spPr/>
      <dgm:t>
        <a:bodyPr/>
        <a:lstStyle/>
        <a:p>
          <a:endParaRPr lang="en-GB" dirty="0"/>
        </a:p>
      </dgm:t>
    </dgm:pt>
    <dgm:pt modelId="{BBDB70BF-24F2-4162-B73D-B4287ADBF438}" type="parTrans" cxnId="{A795BF4B-4F83-4F11-B859-FA6122395687}">
      <dgm:prSet/>
      <dgm:spPr/>
      <dgm:t>
        <a:bodyPr/>
        <a:lstStyle/>
        <a:p>
          <a:endParaRPr lang="en-GB"/>
        </a:p>
      </dgm:t>
    </dgm:pt>
    <dgm:pt modelId="{7C5AACB9-12FA-46F5-A68E-6C911CDFA44E}" type="sibTrans" cxnId="{A795BF4B-4F83-4F11-B859-FA6122395687}">
      <dgm:prSet/>
      <dgm:spPr/>
      <dgm:t>
        <a:bodyPr/>
        <a:lstStyle/>
        <a:p>
          <a:endParaRPr lang="en-GB"/>
        </a:p>
      </dgm:t>
    </dgm:pt>
    <dgm:pt modelId="{200E8618-8942-4686-B7DF-2439AC2D43D0}">
      <dgm:prSet/>
      <dgm:spPr/>
      <dgm:t>
        <a:bodyPr/>
        <a:lstStyle/>
        <a:p>
          <a:r>
            <a:rPr lang="sr-Cyrl-RS" dirty="0"/>
            <a:t>дезорганизован говор</a:t>
          </a:r>
          <a:endParaRPr lang="en-GB" dirty="0"/>
        </a:p>
      </dgm:t>
    </dgm:pt>
    <dgm:pt modelId="{E719BB1E-B858-4D42-9B71-B04D5D664816}" type="parTrans" cxnId="{DAC7542E-71D3-43D8-A10E-11409774E9C3}">
      <dgm:prSet/>
      <dgm:spPr/>
    </dgm:pt>
    <dgm:pt modelId="{569A0826-24E8-4900-A097-885657A06C67}" type="sibTrans" cxnId="{DAC7542E-71D3-43D8-A10E-11409774E9C3}">
      <dgm:prSet/>
      <dgm:spPr/>
    </dgm:pt>
    <dgm:pt modelId="{F5161F59-0E8E-46BD-B12F-89E478B1570F}">
      <dgm:prSet/>
      <dgm:spPr/>
      <dgm:t>
        <a:bodyPr/>
        <a:lstStyle/>
        <a:p>
          <a:r>
            <a:rPr lang="sr-Cyrl-RS" dirty="0"/>
            <a:t>дезорганизовано понашање</a:t>
          </a:r>
          <a:endParaRPr lang="en-GB" dirty="0"/>
        </a:p>
      </dgm:t>
    </dgm:pt>
    <dgm:pt modelId="{6D02C6F9-F6ED-404F-9E53-A2452050F759}" type="parTrans" cxnId="{BBFD4533-0FDB-4B90-8E68-49FF3C792104}">
      <dgm:prSet/>
      <dgm:spPr/>
    </dgm:pt>
    <dgm:pt modelId="{DCD17897-3F7E-4DF7-B870-94DC40D45764}" type="sibTrans" cxnId="{BBFD4533-0FDB-4B90-8E68-49FF3C792104}">
      <dgm:prSet/>
      <dgm:spPr/>
    </dgm:pt>
    <dgm:pt modelId="{FB749FFA-019E-4581-B8BF-85A2B03A8702}">
      <dgm:prSet/>
      <dgm:spPr/>
      <dgm:t>
        <a:bodyPr/>
        <a:lstStyle/>
        <a:p>
          <a:r>
            <a:rPr lang="sr-Cyrl-RS" dirty="0"/>
            <a:t>неусклађеност афекта</a:t>
          </a:r>
          <a:endParaRPr lang="en-GB" dirty="0"/>
        </a:p>
      </dgm:t>
    </dgm:pt>
    <dgm:pt modelId="{A11F197C-240F-4C48-8C9B-36CD16E08B20}" type="parTrans" cxnId="{068691C4-2958-4EE8-A5DB-3C5ED3A8C7FA}">
      <dgm:prSet/>
      <dgm:spPr/>
    </dgm:pt>
    <dgm:pt modelId="{12F011D9-977B-423F-9D1C-F58F8A9FC545}" type="sibTrans" cxnId="{068691C4-2958-4EE8-A5DB-3C5ED3A8C7FA}">
      <dgm:prSet/>
      <dgm:spPr/>
    </dgm:pt>
    <dgm:pt modelId="{9C39392E-3E85-48AF-89CA-AEE6026955AA}">
      <dgm:prSet/>
      <dgm:spPr/>
      <dgm:t>
        <a:bodyPr/>
        <a:lstStyle/>
        <a:p>
          <a:r>
            <a:rPr lang="sr-Cyrl-RS" dirty="0"/>
            <a:t>алогија</a:t>
          </a:r>
          <a:endParaRPr lang="en-GB" dirty="0"/>
        </a:p>
      </dgm:t>
    </dgm:pt>
    <dgm:pt modelId="{F7F50397-9B2C-44DA-A61F-0F03AFBE069D}" type="parTrans" cxnId="{1378993C-D4F2-417D-A161-1E567DADE8BB}">
      <dgm:prSet/>
      <dgm:spPr/>
    </dgm:pt>
    <dgm:pt modelId="{E3E31F4A-DC0D-4101-ABDB-D108083122FC}" type="sibTrans" cxnId="{1378993C-D4F2-417D-A161-1E567DADE8BB}">
      <dgm:prSet/>
      <dgm:spPr/>
    </dgm:pt>
    <dgm:pt modelId="{953C526B-8F51-4208-BFDA-1CD34B333BC0}">
      <dgm:prSet/>
      <dgm:spPr/>
      <dgm:t>
        <a:bodyPr/>
        <a:lstStyle/>
        <a:p>
          <a:r>
            <a:rPr lang="sr-Cyrl-RS" dirty="0"/>
            <a:t>афективна заравњеност</a:t>
          </a:r>
          <a:endParaRPr lang="en-GB" dirty="0"/>
        </a:p>
      </dgm:t>
    </dgm:pt>
    <dgm:pt modelId="{A16B6BA3-3C87-4FA4-9DDE-45F848F2B03A}" type="parTrans" cxnId="{90A832BC-D529-4F70-B250-3333B5C28EB4}">
      <dgm:prSet/>
      <dgm:spPr/>
    </dgm:pt>
    <dgm:pt modelId="{F561CCA5-94B3-4824-85C2-D8DFE167F5A3}" type="sibTrans" cxnId="{90A832BC-D529-4F70-B250-3333B5C28EB4}">
      <dgm:prSet/>
      <dgm:spPr/>
    </dgm:pt>
    <dgm:pt modelId="{4E9ECC14-3D61-42D6-A064-29566F506941}">
      <dgm:prSet/>
      <dgm:spPr/>
      <dgm:t>
        <a:bodyPr/>
        <a:lstStyle/>
        <a:p>
          <a:r>
            <a:rPr lang="sr-Cyrl-RS" dirty="0"/>
            <a:t>одсуство спонтане вољне активности</a:t>
          </a:r>
          <a:endParaRPr lang="en-GB" dirty="0"/>
        </a:p>
      </dgm:t>
    </dgm:pt>
    <dgm:pt modelId="{A6B6FF35-AB40-4B97-B1DE-8015930480EE}" type="parTrans" cxnId="{7A4282C0-8460-4A2C-8F23-39B10CABFCBB}">
      <dgm:prSet/>
      <dgm:spPr/>
    </dgm:pt>
    <dgm:pt modelId="{600AA0CF-EE80-4AF2-A166-EFB93871411F}" type="sibTrans" cxnId="{7A4282C0-8460-4A2C-8F23-39B10CABFCBB}">
      <dgm:prSet/>
      <dgm:spPr/>
    </dgm:pt>
    <dgm:pt modelId="{B16BE32D-F135-45B8-9B8E-52E9F126AA10}">
      <dgm:prSet/>
      <dgm:spPr/>
      <dgm:t>
        <a:bodyPr/>
        <a:lstStyle/>
        <a:p>
          <a:r>
            <a:rPr lang="sr-Cyrl-RS" dirty="0"/>
            <a:t>поремећаји пажње</a:t>
          </a:r>
          <a:endParaRPr lang="en-GB" dirty="0"/>
        </a:p>
      </dgm:t>
    </dgm:pt>
    <dgm:pt modelId="{8E1EF0B7-9F71-4C42-83E2-071EABF9C53B}" type="parTrans" cxnId="{244B8913-6021-4858-9DE7-33A9F7AD95EF}">
      <dgm:prSet/>
      <dgm:spPr/>
    </dgm:pt>
    <dgm:pt modelId="{593ED355-1569-482C-BD41-D4B44C3AF998}" type="sibTrans" cxnId="{244B8913-6021-4858-9DE7-33A9F7AD95EF}">
      <dgm:prSet/>
      <dgm:spPr/>
    </dgm:pt>
    <dgm:pt modelId="{1B81FC1D-9912-4225-9905-3CC1D9759EE8}" type="pres">
      <dgm:prSet presAssocID="{630D9E9A-192F-4FF4-B220-2354D70751E3}" presName="diagram" presStyleCnt="0">
        <dgm:presLayoutVars>
          <dgm:dir/>
          <dgm:animLvl val="lvl"/>
          <dgm:resizeHandles val="exact"/>
        </dgm:presLayoutVars>
      </dgm:prSet>
      <dgm:spPr/>
    </dgm:pt>
    <dgm:pt modelId="{A7643C15-F55C-406C-A1A7-2EFA139D302A}" type="pres">
      <dgm:prSet presAssocID="{E4CB1079-ED31-4ACA-B0FB-74A0968266C9}" presName="compNode" presStyleCnt="0"/>
      <dgm:spPr/>
    </dgm:pt>
    <dgm:pt modelId="{5AABEA03-27A8-43C6-B6B3-A617EE50D2E0}" type="pres">
      <dgm:prSet presAssocID="{E4CB1079-ED31-4ACA-B0FB-74A0968266C9}" presName="childRect" presStyleLbl="bgAcc1" presStyleIdx="0" presStyleCnt="3">
        <dgm:presLayoutVars>
          <dgm:bulletEnabled val="1"/>
        </dgm:presLayoutVars>
      </dgm:prSet>
      <dgm:spPr/>
    </dgm:pt>
    <dgm:pt modelId="{0B79274A-7D8B-4DB9-A91F-03B23C3E278D}" type="pres">
      <dgm:prSet presAssocID="{E4CB1079-ED31-4ACA-B0FB-74A0968266C9}" presName="parentText" presStyleLbl="node1" presStyleIdx="0" presStyleCnt="0">
        <dgm:presLayoutVars>
          <dgm:chMax val="0"/>
          <dgm:bulletEnabled val="1"/>
        </dgm:presLayoutVars>
      </dgm:prSet>
      <dgm:spPr/>
    </dgm:pt>
    <dgm:pt modelId="{295A2AE8-A147-4743-A488-D5DC0A57EFBD}" type="pres">
      <dgm:prSet presAssocID="{E4CB1079-ED31-4ACA-B0FB-74A0968266C9}" presName="parentRect" presStyleLbl="alignNode1" presStyleIdx="0" presStyleCnt="3"/>
      <dgm:spPr/>
    </dgm:pt>
    <dgm:pt modelId="{96D77543-7396-482E-93B5-D6DC33627FC0}" type="pres">
      <dgm:prSet presAssocID="{E4CB1079-ED31-4ACA-B0FB-74A0968266C9}" presName="adorn" presStyleLbl="fgAccFollowNode1" presStyleIdx="0" presStyleCnt="3"/>
      <dgm:spPr/>
    </dgm:pt>
    <dgm:pt modelId="{ED1B0ADC-8F77-4503-AFFF-3E2033AE7DC4}" type="pres">
      <dgm:prSet presAssocID="{C22A1172-548A-4C8E-8D8C-290C78B85377}" presName="sibTrans" presStyleLbl="sibTrans2D1" presStyleIdx="0" presStyleCnt="0"/>
      <dgm:spPr/>
    </dgm:pt>
    <dgm:pt modelId="{7EB8535B-92FB-4E61-BFFD-720E01F5B3CF}" type="pres">
      <dgm:prSet presAssocID="{0B3214C7-E829-49F6-9937-9DCB421C5CAC}" presName="compNode" presStyleCnt="0"/>
      <dgm:spPr/>
    </dgm:pt>
    <dgm:pt modelId="{6CDD94AE-2A99-427B-82E2-A47BB1C1D1FC}" type="pres">
      <dgm:prSet presAssocID="{0B3214C7-E829-49F6-9937-9DCB421C5CAC}" presName="childRect" presStyleLbl="bgAcc1" presStyleIdx="1" presStyleCnt="3">
        <dgm:presLayoutVars>
          <dgm:bulletEnabled val="1"/>
        </dgm:presLayoutVars>
      </dgm:prSet>
      <dgm:spPr/>
    </dgm:pt>
    <dgm:pt modelId="{8A9231EB-ACD5-49B7-B9A6-5B2536C2331A}" type="pres">
      <dgm:prSet presAssocID="{0B3214C7-E829-49F6-9937-9DCB421C5CAC}" presName="parentText" presStyleLbl="node1" presStyleIdx="0" presStyleCnt="0">
        <dgm:presLayoutVars>
          <dgm:chMax val="0"/>
          <dgm:bulletEnabled val="1"/>
        </dgm:presLayoutVars>
      </dgm:prSet>
      <dgm:spPr/>
    </dgm:pt>
    <dgm:pt modelId="{CAB35664-D0E6-485C-931E-665B8EDC5B56}" type="pres">
      <dgm:prSet presAssocID="{0B3214C7-E829-49F6-9937-9DCB421C5CAC}" presName="parentRect" presStyleLbl="alignNode1" presStyleIdx="1" presStyleCnt="3"/>
      <dgm:spPr/>
    </dgm:pt>
    <dgm:pt modelId="{FC353B3B-9024-4555-AD3F-FC5D9983D171}" type="pres">
      <dgm:prSet presAssocID="{0B3214C7-E829-49F6-9937-9DCB421C5CAC}" presName="adorn" presStyleLbl="fgAccFollowNode1" presStyleIdx="1" presStyleCnt="3"/>
      <dgm:spPr/>
    </dgm:pt>
    <dgm:pt modelId="{81362038-1261-49B6-B081-AA0B209F7C13}" type="pres">
      <dgm:prSet presAssocID="{C0BA5934-8E51-46E0-A938-A12BD02BE452}" presName="sibTrans" presStyleLbl="sibTrans2D1" presStyleIdx="0" presStyleCnt="0"/>
      <dgm:spPr/>
    </dgm:pt>
    <dgm:pt modelId="{442079B9-458A-4CF8-A40D-96C09067AC2D}" type="pres">
      <dgm:prSet presAssocID="{C559AF1B-62C7-4453-83FD-75B21E435F87}" presName="compNode" presStyleCnt="0"/>
      <dgm:spPr/>
    </dgm:pt>
    <dgm:pt modelId="{CEEEAABA-E353-482E-8B97-AC73B2734260}" type="pres">
      <dgm:prSet presAssocID="{C559AF1B-62C7-4453-83FD-75B21E435F87}" presName="childRect" presStyleLbl="bgAcc1" presStyleIdx="2" presStyleCnt="3">
        <dgm:presLayoutVars>
          <dgm:bulletEnabled val="1"/>
        </dgm:presLayoutVars>
      </dgm:prSet>
      <dgm:spPr/>
    </dgm:pt>
    <dgm:pt modelId="{C7EAB7B9-D8B5-4727-A38C-20F687BD57B0}" type="pres">
      <dgm:prSet presAssocID="{C559AF1B-62C7-4453-83FD-75B21E435F87}" presName="parentText" presStyleLbl="node1" presStyleIdx="0" presStyleCnt="0">
        <dgm:presLayoutVars>
          <dgm:chMax val="0"/>
          <dgm:bulletEnabled val="1"/>
        </dgm:presLayoutVars>
      </dgm:prSet>
      <dgm:spPr/>
    </dgm:pt>
    <dgm:pt modelId="{F16D4412-0144-4924-8112-DA9E13C6860C}" type="pres">
      <dgm:prSet presAssocID="{C559AF1B-62C7-4453-83FD-75B21E435F87}" presName="parentRect" presStyleLbl="alignNode1" presStyleIdx="2" presStyleCnt="3"/>
      <dgm:spPr/>
    </dgm:pt>
    <dgm:pt modelId="{4173813E-AA90-4E95-8DF8-E99412B3883A}" type="pres">
      <dgm:prSet presAssocID="{C559AF1B-62C7-4453-83FD-75B21E435F87}" presName="adorn" presStyleLbl="fgAccFollowNode1" presStyleIdx="2" presStyleCnt="3"/>
      <dgm:spPr/>
    </dgm:pt>
  </dgm:ptLst>
  <dgm:cxnLst>
    <dgm:cxn modelId="{CC52BC04-0D53-43F2-BAC1-5AE57CF81B87}" type="presOf" srcId="{C0BA5934-8E51-46E0-A938-A12BD02BE452}" destId="{81362038-1261-49B6-B081-AA0B209F7C13}" srcOrd="0" destOrd="0" presId="urn:microsoft.com/office/officeart/2005/8/layout/bList2"/>
    <dgm:cxn modelId="{092B6410-86AE-4A14-BFA2-1F4F3FBF6B29}" type="presOf" srcId="{0B3214C7-E829-49F6-9937-9DCB421C5CAC}" destId="{8A9231EB-ACD5-49B7-B9A6-5B2536C2331A}" srcOrd="0" destOrd="0" presId="urn:microsoft.com/office/officeart/2005/8/layout/bList2"/>
    <dgm:cxn modelId="{700CAB12-07F1-4EB5-879B-7DB5D3693939}" type="presOf" srcId="{4E9ECC14-3D61-42D6-A064-29566F506941}" destId="{CEEEAABA-E353-482E-8B97-AC73B2734260}" srcOrd="0" destOrd="2" presId="urn:microsoft.com/office/officeart/2005/8/layout/bList2"/>
    <dgm:cxn modelId="{244B8913-6021-4858-9DE7-33A9F7AD95EF}" srcId="{C559AF1B-62C7-4453-83FD-75B21E435F87}" destId="{B16BE32D-F135-45B8-9B8E-52E9F126AA10}" srcOrd="3" destOrd="0" parTransId="{8E1EF0B7-9F71-4C42-83E2-071EABF9C53B}" sibTransId="{593ED355-1569-482C-BD41-D4B44C3AF998}"/>
    <dgm:cxn modelId="{DAC7542E-71D3-43D8-A10E-11409774E9C3}" srcId="{0B3214C7-E829-49F6-9937-9DCB421C5CAC}" destId="{200E8618-8942-4686-B7DF-2439AC2D43D0}" srcOrd="0" destOrd="0" parTransId="{E719BB1E-B858-4D42-9B71-B04D5D664816}" sibTransId="{569A0826-24E8-4900-A097-885657A06C67}"/>
    <dgm:cxn modelId="{BBFD4533-0FDB-4B90-8E68-49FF3C792104}" srcId="{0B3214C7-E829-49F6-9937-9DCB421C5CAC}" destId="{F5161F59-0E8E-46BD-B12F-89E478B1570F}" srcOrd="1" destOrd="0" parTransId="{6D02C6F9-F6ED-404F-9E53-A2452050F759}" sibTransId="{DCD17897-3F7E-4DF7-B870-94DC40D45764}"/>
    <dgm:cxn modelId="{3FB1C434-335D-4435-849F-86CDF3DFAC8B}" srcId="{630D9E9A-192F-4FF4-B220-2354D70751E3}" destId="{E4CB1079-ED31-4ACA-B0FB-74A0968266C9}" srcOrd="0" destOrd="0" parTransId="{CE062DAD-E9C9-4EE5-AF00-5F1F4B9ED513}" sibTransId="{C22A1172-548A-4C8E-8D8C-290C78B85377}"/>
    <dgm:cxn modelId="{8E528236-7285-46B0-8600-B65F8120E98D}" type="presOf" srcId="{B16BE32D-F135-45B8-9B8E-52E9F126AA10}" destId="{CEEEAABA-E353-482E-8B97-AC73B2734260}" srcOrd="0" destOrd="3" presId="urn:microsoft.com/office/officeart/2005/8/layout/bList2"/>
    <dgm:cxn modelId="{1378993C-D4F2-417D-A161-1E567DADE8BB}" srcId="{C559AF1B-62C7-4453-83FD-75B21E435F87}" destId="{9C39392E-3E85-48AF-89CA-AEE6026955AA}" srcOrd="0" destOrd="0" parTransId="{F7F50397-9B2C-44DA-A61F-0F03AFBE069D}" sibTransId="{E3E31F4A-DC0D-4101-ABDB-D108083122FC}"/>
    <dgm:cxn modelId="{34422E3F-42E0-4433-A81B-062062A33B35}" type="presOf" srcId="{953C526B-8F51-4208-BFDA-1CD34B333BC0}" destId="{CEEEAABA-E353-482E-8B97-AC73B2734260}" srcOrd="0" destOrd="1" presId="urn:microsoft.com/office/officeart/2005/8/layout/bList2"/>
    <dgm:cxn modelId="{50B2B35F-8FCC-4881-8532-66352C11CA9F}" srcId="{630D9E9A-192F-4FF4-B220-2354D70751E3}" destId="{0B3214C7-E829-49F6-9937-9DCB421C5CAC}" srcOrd="1" destOrd="0" parTransId="{1575625D-2C7C-4EB5-91A5-0A1282B3DDB0}" sibTransId="{C0BA5934-8E51-46E0-A938-A12BD02BE452}"/>
    <dgm:cxn modelId="{EB3AF066-B690-4DEF-94DE-1C9A10DE114C}" srcId="{E4CB1079-ED31-4ACA-B0FB-74A0968266C9}" destId="{71D23B0F-BA1C-420F-B1C6-B8C7B9B5E431}" srcOrd="3" destOrd="0" parTransId="{C224CD34-7B56-44BB-B79A-DFF67A4B90F6}" sibTransId="{01A41D2C-6761-4E06-8B02-19A11CCF1557}"/>
    <dgm:cxn modelId="{A795BF4B-4F83-4F11-B859-FA6122395687}" srcId="{E4CB1079-ED31-4ACA-B0FB-74A0968266C9}" destId="{16FA9030-FB73-4E82-BC65-7368A83E4769}" srcOrd="2" destOrd="0" parTransId="{BBDB70BF-24F2-4162-B73D-B4287ADBF438}" sibTransId="{7C5AACB9-12FA-46F5-A68E-6C911CDFA44E}"/>
    <dgm:cxn modelId="{36511F50-85A0-44EA-AE2D-4414BE7A4247}" type="presOf" srcId="{E4CB1079-ED31-4ACA-B0FB-74A0968266C9}" destId="{0B79274A-7D8B-4DB9-A91F-03B23C3E278D}" srcOrd="0" destOrd="0" presId="urn:microsoft.com/office/officeart/2005/8/layout/bList2"/>
    <dgm:cxn modelId="{48F00477-97D5-40CD-A704-71D8A546C3AB}" type="presOf" srcId="{9A27F186-1E04-4144-A85B-AFF042F427F4}" destId="{5AABEA03-27A8-43C6-B6B3-A617EE50D2E0}" srcOrd="0" destOrd="0" presId="urn:microsoft.com/office/officeart/2005/8/layout/bList2"/>
    <dgm:cxn modelId="{47F38F77-EDE9-4808-9410-479D335B4A15}" srcId="{E4CB1079-ED31-4ACA-B0FB-74A0968266C9}" destId="{82095982-AB32-4FDE-8EC6-548B6B9616FC}" srcOrd="1" destOrd="0" parTransId="{A13DCE55-AAD7-45E7-A1D2-027AE722158D}" sibTransId="{4767A1F2-E778-4DA9-A491-378B5B11B92F}"/>
    <dgm:cxn modelId="{E6611B7C-B039-4D42-826B-04E85F172536}" type="presOf" srcId="{200E8618-8942-4686-B7DF-2439AC2D43D0}" destId="{6CDD94AE-2A99-427B-82E2-A47BB1C1D1FC}" srcOrd="0" destOrd="0" presId="urn:microsoft.com/office/officeart/2005/8/layout/bList2"/>
    <dgm:cxn modelId="{08DF3395-49F7-442E-9980-5C2207555783}" type="presOf" srcId="{FB749FFA-019E-4581-B8BF-85A2B03A8702}" destId="{6CDD94AE-2A99-427B-82E2-A47BB1C1D1FC}" srcOrd="0" destOrd="2" presId="urn:microsoft.com/office/officeart/2005/8/layout/bList2"/>
    <dgm:cxn modelId="{F5D2B597-9944-4C9F-A21C-B19CEF0C2A05}" srcId="{630D9E9A-192F-4FF4-B220-2354D70751E3}" destId="{C559AF1B-62C7-4453-83FD-75B21E435F87}" srcOrd="2" destOrd="0" parTransId="{04DF0BBF-3585-43B2-8CC7-92CA8557D11E}" sibTransId="{75D501AE-DA61-4349-B947-B90C761086C7}"/>
    <dgm:cxn modelId="{99996DA0-8D7B-4580-9A33-8CA60080C71C}" type="presOf" srcId="{71D23B0F-BA1C-420F-B1C6-B8C7B9B5E431}" destId="{5AABEA03-27A8-43C6-B6B3-A617EE50D2E0}" srcOrd="0" destOrd="3" presId="urn:microsoft.com/office/officeart/2005/8/layout/bList2"/>
    <dgm:cxn modelId="{055373A0-5313-4CFE-912A-C8864C539F3D}" type="presOf" srcId="{F5161F59-0E8E-46BD-B12F-89E478B1570F}" destId="{6CDD94AE-2A99-427B-82E2-A47BB1C1D1FC}" srcOrd="0" destOrd="1" presId="urn:microsoft.com/office/officeart/2005/8/layout/bList2"/>
    <dgm:cxn modelId="{3EE819A1-339E-4CB9-A6A5-B3EC4E784043}" type="presOf" srcId="{0B3214C7-E829-49F6-9937-9DCB421C5CAC}" destId="{CAB35664-D0E6-485C-931E-665B8EDC5B56}" srcOrd="1" destOrd="0" presId="urn:microsoft.com/office/officeart/2005/8/layout/bList2"/>
    <dgm:cxn modelId="{C2EE32A3-13FC-4D5C-BB7D-9997FA0629C4}" type="presOf" srcId="{630D9E9A-192F-4FF4-B220-2354D70751E3}" destId="{1B81FC1D-9912-4225-9905-3CC1D9759EE8}" srcOrd="0" destOrd="0" presId="urn:microsoft.com/office/officeart/2005/8/layout/bList2"/>
    <dgm:cxn modelId="{9CAAF6B2-F7FE-4FAE-8200-9C80F726B82B}" type="presOf" srcId="{16FA9030-FB73-4E82-BC65-7368A83E4769}" destId="{5AABEA03-27A8-43C6-B6B3-A617EE50D2E0}" srcOrd="0" destOrd="2" presId="urn:microsoft.com/office/officeart/2005/8/layout/bList2"/>
    <dgm:cxn modelId="{54D547B9-860E-4715-8A61-A099B62EB821}" type="presOf" srcId="{9C39392E-3E85-48AF-89CA-AEE6026955AA}" destId="{CEEEAABA-E353-482E-8B97-AC73B2734260}" srcOrd="0" destOrd="0" presId="urn:microsoft.com/office/officeart/2005/8/layout/bList2"/>
    <dgm:cxn modelId="{90A832BC-D529-4F70-B250-3333B5C28EB4}" srcId="{C559AF1B-62C7-4453-83FD-75B21E435F87}" destId="{953C526B-8F51-4208-BFDA-1CD34B333BC0}" srcOrd="1" destOrd="0" parTransId="{A16B6BA3-3C87-4FA4-9DDE-45F848F2B03A}" sibTransId="{F561CCA5-94B3-4824-85C2-D8DFE167F5A3}"/>
    <dgm:cxn modelId="{7A4282C0-8460-4A2C-8F23-39B10CABFCBB}" srcId="{C559AF1B-62C7-4453-83FD-75B21E435F87}" destId="{4E9ECC14-3D61-42D6-A064-29566F506941}" srcOrd="2" destOrd="0" parTransId="{A6B6FF35-AB40-4B97-B1DE-8015930480EE}" sibTransId="{600AA0CF-EE80-4AF2-A166-EFB93871411F}"/>
    <dgm:cxn modelId="{068691C4-2958-4EE8-A5DB-3C5ED3A8C7FA}" srcId="{0B3214C7-E829-49F6-9937-9DCB421C5CAC}" destId="{FB749FFA-019E-4581-B8BF-85A2B03A8702}" srcOrd="2" destOrd="0" parTransId="{A11F197C-240F-4C48-8C9B-36CD16E08B20}" sibTransId="{12F011D9-977B-423F-9D1C-F58F8A9FC545}"/>
    <dgm:cxn modelId="{8D884CC9-D0B2-473C-9711-F537F2690AC1}" type="presOf" srcId="{C22A1172-548A-4C8E-8D8C-290C78B85377}" destId="{ED1B0ADC-8F77-4503-AFFF-3E2033AE7DC4}" srcOrd="0" destOrd="0" presId="urn:microsoft.com/office/officeart/2005/8/layout/bList2"/>
    <dgm:cxn modelId="{2B6092D0-F450-463E-8A65-2259DA7C351B}" type="presOf" srcId="{C559AF1B-62C7-4453-83FD-75B21E435F87}" destId="{C7EAB7B9-D8B5-4727-A38C-20F687BD57B0}" srcOrd="0" destOrd="0" presId="urn:microsoft.com/office/officeart/2005/8/layout/bList2"/>
    <dgm:cxn modelId="{79D51FD1-5033-4D16-93CA-0CA82F6F715D}" type="presOf" srcId="{C559AF1B-62C7-4453-83FD-75B21E435F87}" destId="{F16D4412-0144-4924-8112-DA9E13C6860C}" srcOrd="1" destOrd="0" presId="urn:microsoft.com/office/officeart/2005/8/layout/bList2"/>
    <dgm:cxn modelId="{DBA320D4-4E3A-4CB8-B76F-35AFD089B998}" srcId="{E4CB1079-ED31-4ACA-B0FB-74A0968266C9}" destId="{9A27F186-1E04-4144-A85B-AFF042F427F4}" srcOrd="0" destOrd="0" parTransId="{98AF703B-0E56-4F74-85CE-BB40BC7AFE17}" sibTransId="{48368814-B412-4FDC-9210-866574500CF5}"/>
    <dgm:cxn modelId="{0A9D72E2-4FCD-4BFE-87E9-FB6627FACEDA}" type="presOf" srcId="{E4CB1079-ED31-4ACA-B0FB-74A0968266C9}" destId="{295A2AE8-A147-4743-A488-D5DC0A57EFBD}" srcOrd="1" destOrd="0" presId="urn:microsoft.com/office/officeart/2005/8/layout/bList2"/>
    <dgm:cxn modelId="{BAA107FB-35F3-46AF-A44D-CDB613F57791}" type="presOf" srcId="{82095982-AB32-4FDE-8EC6-548B6B9616FC}" destId="{5AABEA03-27A8-43C6-B6B3-A617EE50D2E0}" srcOrd="0" destOrd="1" presId="urn:microsoft.com/office/officeart/2005/8/layout/bList2"/>
    <dgm:cxn modelId="{E36A907C-A042-4F1A-8909-6AC67C6C86A9}" type="presParOf" srcId="{1B81FC1D-9912-4225-9905-3CC1D9759EE8}" destId="{A7643C15-F55C-406C-A1A7-2EFA139D302A}" srcOrd="0" destOrd="0" presId="urn:microsoft.com/office/officeart/2005/8/layout/bList2"/>
    <dgm:cxn modelId="{7771AAB2-2E27-4F86-9051-6119CA8C7713}" type="presParOf" srcId="{A7643C15-F55C-406C-A1A7-2EFA139D302A}" destId="{5AABEA03-27A8-43C6-B6B3-A617EE50D2E0}" srcOrd="0" destOrd="0" presId="urn:microsoft.com/office/officeart/2005/8/layout/bList2"/>
    <dgm:cxn modelId="{DD56E10A-0CBE-4B6D-BF1C-DEA02672F9CC}" type="presParOf" srcId="{A7643C15-F55C-406C-A1A7-2EFA139D302A}" destId="{0B79274A-7D8B-4DB9-A91F-03B23C3E278D}" srcOrd="1" destOrd="0" presId="urn:microsoft.com/office/officeart/2005/8/layout/bList2"/>
    <dgm:cxn modelId="{9F520430-E20A-463F-BA8F-D42C11BA3999}" type="presParOf" srcId="{A7643C15-F55C-406C-A1A7-2EFA139D302A}" destId="{295A2AE8-A147-4743-A488-D5DC0A57EFBD}" srcOrd="2" destOrd="0" presId="urn:microsoft.com/office/officeart/2005/8/layout/bList2"/>
    <dgm:cxn modelId="{8937EE53-A495-4826-A93B-C24D678A0697}" type="presParOf" srcId="{A7643C15-F55C-406C-A1A7-2EFA139D302A}" destId="{96D77543-7396-482E-93B5-D6DC33627FC0}" srcOrd="3" destOrd="0" presId="urn:microsoft.com/office/officeart/2005/8/layout/bList2"/>
    <dgm:cxn modelId="{87FC8BF0-BF4B-49F3-AF45-84E2932D0318}" type="presParOf" srcId="{1B81FC1D-9912-4225-9905-3CC1D9759EE8}" destId="{ED1B0ADC-8F77-4503-AFFF-3E2033AE7DC4}" srcOrd="1" destOrd="0" presId="urn:microsoft.com/office/officeart/2005/8/layout/bList2"/>
    <dgm:cxn modelId="{FE546FCB-EDFC-4BAE-B48E-DD4F014F6318}" type="presParOf" srcId="{1B81FC1D-9912-4225-9905-3CC1D9759EE8}" destId="{7EB8535B-92FB-4E61-BFFD-720E01F5B3CF}" srcOrd="2" destOrd="0" presId="urn:microsoft.com/office/officeart/2005/8/layout/bList2"/>
    <dgm:cxn modelId="{2BF8AAED-724C-4483-BCAA-724D87A8AD86}" type="presParOf" srcId="{7EB8535B-92FB-4E61-BFFD-720E01F5B3CF}" destId="{6CDD94AE-2A99-427B-82E2-A47BB1C1D1FC}" srcOrd="0" destOrd="0" presId="urn:microsoft.com/office/officeart/2005/8/layout/bList2"/>
    <dgm:cxn modelId="{E3E89A0D-77D2-4D0D-9666-15FE1770F813}" type="presParOf" srcId="{7EB8535B-92FB-4E61-BFFD-720E01F5B3CF}" destId="{8A9231EB-ACD5-49B7-B9A6-5B2536C2331A}" srcOrd="1" destOrd="0" presId="urn:microsoft.com/office/officeart/2005/8/layout/bList2"/>
    <dgm:cxn modelId="{582B23BB-FE96-4363-9DFE-198817F2224E}" type="presParOf" srcId="{7EB8535B-92FB-4E61-BFFD-720E01F5B3CF}" destId="{CAB35664-D0E6-485C-931E-665B8EDC5B56}" srcOrd="2" destOrd="0" presId="urn:microsoft.com/office/officeart/2005/8/layout/bList2"/>
    <dgm:cxn modelId="{FDEF4818-308B-4A5F-85F8-105286E55CA0}" type="presParOf" srcId="{7EB8535B-92FB-4E61-BFFD-720E01F5B3CF}" destId="{FC353B3B-9024-4555-AD3F-FC5D9983D171}" srcOrd="3" destOrd="0" presId="urn:microsoft.com/office/officeart/2005/8/layout/bList2"/>
    <dgm:cxn modelId="{51C7C065-354B-4B43-B11F-6C987C0F95C5}" type="presParOf" srcId="{1B81FC1D-9912-4225-9905-3CC1D9759EE8}" destId="{81362038-1261-49B6-B081-AA0B209F7C13}" srcOrd="3" destOrd="0" presId="urn:microsoft.com/office/officeart/2005/8/layout/bList2"/>
    <dgm:cxn modelId="{CDB20861-69C5-4AC4-BA50-D04A71474456}" type="presParOf" srcId="{1B81FC1D-9912-4225-9905-3CC1D9759EE8}" destId="{442079B9-458A-4CF8-A40D-96C09067AC2D}" srcOrd="4" destOrd="0" presId="urn:microsoft.com/office/officeart/2005/8/layout/bList2"/>
    <dgm:cxn modelId="{C9D3AA16-133B-4DED-9E22-2EE21C757A1E}" type="presParOf" srcId="{442079B9-458A-4CF8-A40D-96C09067AC2D}" destId="{CEEEAABA-E353-482E-8B97-AC73B2734260}" srcOrd="0" destOrd="0" presId="urn:microsoft.com/office/officeart/2005/8/layout/bList2"/>
    <dgm:cxn modelId="{927E773B-9ACC-4E09-BBFB-4155B3929579}" type="presParOf" srcId="{442079B9-458A-4CF8-A40D-96C09067AC2D}" destId="{C7EAB7B9-D8B5-4727-A38C-20F687BD57B0}" srcOrd="1" destOrd="0" presId="urn:microsoft.com/office/officeart/2005/8/layout/bList2"/>
    <dgm:cxn modelId="{ED250AF8-68A9-4DA9-810E-29FB91BC144B}" type="presParOf" srcId="{442079B9-458A-4CF8-A40D-96C09067AC2D}" destId="{F16D4412-0144-4924-8112-DA9E13C6860C}" srcOrd="2" destOrd="0" presId="urn:microsoft.com/office/officeart/2005/8/layout/bList2"/>
    <dgm:cxn modelId="{D03DA0DE-639A-4F0E-A903-0D738B3D3069}" type="presParOf" srcId="{442079B9-458A-4CF8-A40D-96C09067AC2D}" destId="{4173813E-AA90-4E95-8DF8-E99412B3883A}"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C5857F-382A-4F63-83A4-7DE9C4E57EB2}" type="doc">
      <dgm:prSet loTypeId="urn:microsoft.com/office/officeart/2005/8/layout/hProcess11" loCatId="process" qsTypeId="urn:microsoft.com/office/officeart/2005/8/quickstyle/simple1" qsCatId="simple" csTypeId="urn:microsoft.com/office/officeart/2005/8/colors/colorful2" csCatId="colorful" phldr="1"/>
      <dgm:spPr/>
    </dgm:pt>
    <dgm:pt modelId="{34DF9236-00BF-48FB-A57D-AC837E9F4731}">
      <dgm:prSet phldrT="[Text]"/>
      <dgm:spPr/>
      <dgm:t>
        <a:bodyPr/>
        <a:lstStyle/>
        <a:p>
          <a:r>
            <a:rPr lang="sr-Cyrl-CS" b="1" dirty="0"/>
            <a:t>преморбидна личност</a:t>
          </a:r>
          <a:endParaRPr lang="sr-Latn-CS" b="1" dirty="0"/>
        </a:p>
      </dgm:t>
    </dgm:pt>
    <dgm:pt modelId="{80D9E023-2CC0-47FC-89A9-C1097717FF77}" type="parTrans" cxnId="{F5CDC18D-56C0-4C1E-B5E9-EC1AA886D39A}">
      <dgm:prSet/>
      <dgm:spPr/>
      <dgm:t>
        <a:bodyPr/>
        <a:lstStyle/>
        <a:p>
          <a:endParaRPr lang="sr-Latn-CS"/>
        </a:p>
      </dgm:t>
    </dgm:pt>
    <dgm:pt modelId="{58F3057C-500C-4918-8248-094DE1D146AC}" type="sibTrans" cxnId="{F5CDC18D-56C0-4C1E-B5E9-EC1AA886D39A}">
      <dgm:prSet/>
      <dgm:spPr/>
      <dgm:t>
        <a:bodyPr/>
        <a:lstStyle/>
        <a:p>
          <a:endParaRPr lang="sr-Latn-CS"/>
        </a:p>
      </dgm:t>
    </dgm:pt>
    <dgm:pt modelId="{96B0BFB5-4354-4C1A-996E-11E5744C59B2}">
      <dgm:prSet phldrT="[Text]"/>
      <dgm:spPr/>
      <dgm:t>
        <a:bodyPr/>
        <a:lstStyle/>
        <a:p>
          <a:r>
            <a:rPr lang="sr-Cyrl-CS" b="1" dirty="0"/>
            <a:t>психотична епизода</a:t>
          </a:r>
        </a:p>
        <a:p>
          <a:r>
            <a:rPr lang="sr-Cyrl-CS" dirty="0"/>
            <a:t>(прва и/или поновљена)</a:t>
          </a:r>
        </a:p>
        <a:p>
          <a:r>
            <a:rPr lang="sr-Cyrl-CS" dirty="0"/>
            <a:t>- ремисија</a:t>
          </a:r>
        </a:p>
        <a:p>
          <a:r>
            <a:rPr lang="sr-Cyrl-CS" dirty="0"/>
            <a:t>- опоравак</a:t>
          </a:r>
        </a:p>
      </dgm:t>
    </dgm:pt>
    <dgm:pt modelId="{F8DFA7CD-7589-43A7-A1C2-D21A04BCF925}" type="parTrans" cxnId="{22AC1DD8-50B4-4DF0-B692-7FDEE38ACB25}">
      <dgm:prSet/>
      <dgm:spPr/>
      <dgm:t>
        <a:bodyPr/>
        <a:lstStyle/>
        <a:p>
          <a:endParaRPr lang="sr-Latn-CS"/>
        </a:p>
      </dgm:t>
    </dgm:pt>
    <dgm:pt modelId="{86906B94-A20B-40D7-8C5B-4E0828C43B9D}" type="sibTrans" cxnId="{22AC1DD8-50B4-4DF0-B692-7FDEE38ACB25}">
      <dgm:prSet/>
      <dgm:spPr/>
      <dgm:t>
        <a:bodyPr/>
        <a:lstStyle/>
        <a:p>
          <a:endParaRPr lang="sr-Latn-CS"/>
        </a:p>
      </dgm:t>
    </dgm:pt>
    <dgm:pt modelId="{D5DA30F8-0259-43FF-BA6A-59BBD5793753}">
      <dgm:prSet phldrT="[Text]"/>
      <dgm:spPr/>
      <dgm:t>
        <a:bodyPr/>
        <a:lstStyle/>
        <a:p>
          <a:r>
            <a:rPr lang="sr-Cyrl-CS" b="1" dirty="0"/>
            <a:t>хронична фаза</a:t>
          </a:r>
          <a:endParaRPr lang="sr-Latn-CS" b="1" dirty="0"/>
        </a:p>
      </dgm:t>
    </dgm:pt>
    <dgm:pt modelId="{D4DFF828-AD5B-400E-AE3E-47E400BBEF93}" type="parTrans" cxnId="{63515294-A10E-4861-8BAA-EA2A460EEF6A}">
      <dgm:prSet/>
      <dgm:spPr/>
      <dgm:t>
        <a:bodyPr/>
        <a:lstStyle/>
        <a:p>
          <a:endParaRPr lang="sr-Latn-CS"/>
        </a:p>
      </dgm:t>
    </dgm:pt>
    <dgm:pt modelId="{07974534-6374-42E0-8F16-DF402AA50DAB}" type="sibTrans" cxnId="{63515294-A10E-4861-8BAA-EA2A460EEF6A}">
      <dgm:prSet/>
      <dgm:spPr/>
      <dgm:t>
        <a:bodyPr/>
        <a:lstStyle/>
        <a:p>
          <a:endParaRPr lang="sr-Latn-CS"/>
        </a:p>
      </dgm:t>
    </dgm:pt>
    <dgm:pt modelId="{91C1E32E-09E8-41CD-86D4-560FE96A8234}">
      <dgm:prSet phldrT="[Text]"/>
      <dgm:spPr/>
      <dgm:t>
        <a:bodyPr/>
        <a:lstStyle/>
        <a:p>
          <a:r>
            <a:rPr lang="sr-Cyrl-CS" b="1" dirty="0"/>
            <a:t>продромални стадијум</a:t>
          </a:r>
          <a:endParaRPr lang="sr-Latn-CS" b="1" dirty="0"/>
        </a:p>
      </dgm:t>
    </dgm:pt>
    <dgm:pt modelId="{2BEB8E07-B493-480C-AE05-300C7112BEE1}" type="parTrans" cxnId="{247496D2-4B5F-43B3-A670-299FC7E717E5}">
      <dgm:prSet/>
      <dgm:spPr/>
      <dgm:t>
        <a:bodyPr/>
        <a:lstStyle/>
        <a:p>
          <a:endParaRPr lang="en-GB"/>
        </a:p>
      </dgm:t>
    </dgm:pt>
    <dgm:pt modelId="{19A3EFED-E3C3-4C28-B4B7-9B5EBEB5E042}" type="sibTrans" cxnId="{247496D2-4B5F-43B3-A670-299FC7E717E5}">
      <dgm:prSet/>
      <dgm:spPr/>
      <dgm:t>
        <a:bodyPr/>
        <a:lstStyle/>
        <a:p>
          <a:endParaRPr lang="en-GB"/>
        </a:p>
      </dgm:t>
    </dgm:pt>
    <dgm:pt modelId="{227A18E1-3192-4479-8692-A7CD536E6D33}" type="pres">
      <dgm:prSet presAssocID="{06C5857F-382A-4F63-83A4-7DE9C4E57EB2}" presName="Name0" presStyleCnt="0">
        <dgm:presLayoutVars>
          <dgm:dir/>
          <dgm:resizeHandles val="exact"/>
        </dgm:presLayoutVars>
      </dgm:prSet>
      <dgm:spPr/>
    </dgm:pt>
    <dgm:pt modelId="{7AD34815-D642-4690-BFE1-E60860207720}" type="pres">
      <dgm:prSet presAssocID="{06C5857F-382A-4F63-83A4-7DE9C4E57EB2}" presName="arrow" presStyleLbl="bgShp" presStyleIdx="0" presStyleCnt="1"/>
      <dgm:spPr/>
    </dgm:pt>
    <dgm:pt modelId="{DF5E2BAE-FEF1-485D-9252-4513FF787582}" type="pres">
      <dgm:prSet presAssocID="{06C5857F-382A-4F63-83A4-7DE9C4E57EB2}" presName="points" presStyleCnt="0"/>
      <dgm:spPr/>
    </dgm:pt>
    <dgm:pt modelId="{6B4D5AB9-00C9-47F6-9809-69F17F245DA3}" type="pres">
      <dgm:prSet presAssocID="{34DF9236-00BF-48FB-A57D-AC837E9F4731}" presName="compositeA" presStyleCnt="0"/>
      <dgm:spPr/>
    </dgm:pt>
    <dgm:pt modelId="{0AE21842-CDC4-4381-9C71-59FF6733043D}" type="pres">
      <dgm:prSet presAssocID="{34DF9236-00BF-48FB-A57D-AC837E9F4731}" presName="textA" presStyleLbl="revTx" presStyleIdx="0" presStyleCnt="4">
        <dgm:presLayoutVars>
          <dgm:bulletEnabled val="1"/>
        </dgm:presLayoutVars>
      </dgm:prSet>
      <dgm:spPr/>
    </dgm:pt>
    <dgm:pt modelId="{53EB841D-3454-4AFE-B8E9-4C52C6273868}" type="pres">
      <dgm:prSet presAssocID="{34DF9236-00BF-48FB-A57D-AC837E9F4731}" presName="circleA" presStyleLbl="node1" presStyleIdx="0" presStyleCnt="4"/>
      <dgm:spPr/>
    </dgm:pt>
    <dgm:pt modelId="{6FFAF390-2629-4BA8-B0ED-FFE8F1C0921D}" type="pres">
      <dgm:prSet presAssocID="{34DF9236-00BF-48FB-A57D-AC837E9F4731}" presName="spaceA" presStyleCnt="0"/>
      <dgm:spPr/>
    </dgm:pt>
    <dgm:pt modelId="{9374F7D4-C71C-4236-9679-7B350C4CAE11}" type="pres">
      <dgm:prSet presAssocID="{58F3057C-500C-4918-8248-094DE1D146AC}" presName="space" presStyleCnt="0"/>
      <dgm:spPr/>
    </dgm:pt>
    <dgm:pt modelId="{A4044A2D-7DC6-45DA-A300-6616234E6131}" type="pres">
      <dgm:prSet presAssocID="{91C1E32E-09E8-41CD-86D4-560FE96A8234}" presName="compositeB" presStyleCnt="0"/>
      <dgm:spPr/>
    </dgm:pt>
    <dgm:pt modelId="{A0AAC72C-54E5-446B-A8DB-C32FACCE6DC0}" type="pres">
      <dgm:prSet presAssocID="{91C1E32E-09E8-41CD-86D4-560FE96A8234}" presName="textB" presStyleLbl="revTx" presStyleIdx="1" presStyleCnt="4">
        <dgm:presLayoutVars>
          <dgm:bulletEnabled val="1"/>
        </dgm:presLayoutVars>
      </dgm:prSet>
      <dgm:spPr/>
    </dgm:pt>
    <dgm:pt modelId="{03A6FAE9-2E74-4135-89ED-B5EA30FD00F4}" type="pres">
      <dgm:prSet presAssocID="{91C1E32E-09E8-41CD-86D4-560FE96A8234}" presName="circleB" presStyleLbl="node1" presStyleIdx="1" presStyleCnt="4"/>
      <dgm:spPr/>
    </dgm:pt>
    <dgm:pt modelId="{B8C869B2-89E3-4BA5-9DCA-82977477AF8F}" type="pres">
      <dgm:prSet presAssocID="{91C1E32E-09E8-41CD-86D4-560FE96A8234}" presName="spaceB" presStyleCnt="0"/>
      <dgm:spPr/>
    </dgm:pt>
    <dgm:pt modelId="{88E04A7B-D002-460A-A8F6-42D38D73EDA0}" type="pres">
      <dgm:prSet presAssocID="{19A3EFED-E3C3-4C28-B4B7-9B5EBEB5E042}" presName="space" presStyleCnt="0"/>
      <dgm:spPr/>
    </dgm:pt>
    <dgm:pt modelId="{9FA23E6C-91D2-43A3-954B-209CCD692AFF}" type="pres">
      <dgm:prSet presAssocID="{96B0BFB5-4354-4C1A-996E-11E5744C59B2}" presName="compositeA" presStyleCnt="0"/>
      <dgm:spPr/>
    </dgm:pt>
    <dgm:pt modelId="{1CB44A22-F0D0-4D71-ACBF-DA590F21ED6B}" type="pres">
      <dgm:prSet presAssocID="{96B0BFB5-4354-4C1A-996E-11E5744C59B2}" presName="textA" presStyleLbl="revTx" presStyleIdx="2" presStyleCnt="4">
        <dgm:presLayoutVars>
          <dgm:bulletEnabled val="1"/>
        </dgm:presLayoutVars>
      </dgm:prSet>
      <dgm:spPr/>
    </dgm:pt>
    <dgm:pt modelId="{C60EF345-FBF3-4B8E-BCFB-9EADF7C22253}" type="pres">
      <dgm:prSet presAssocID="{96B0BFB5-4354-4C1A-996E-11E5744C59B2}" presName="circleA" presStyleLbl="node1" presStyleIdx="2" presStyleCnt="4"/>
      <dgm:spPr/>
    </dgm:pt>
    <dgm:pt modelId="{8261A2F7-C0E4-46BC-BAC3-03E6C73592F0}" type="pres">
      <dgm:prSet presAssocID="{96B0BFB5-4354-4C1A-996E-11E5744C59B2}" presName="spaceA" presStyleCnt="0"/>
      <dgm:spPr/>
    </dgm:pt>
    <dgm:pt modelId="{0EB11A5D-52D3-4CD8-BB07-4A0C6868A31C}" type="pres">
      <dgm:prSet presAssocID="{86906B94-A20B-40D7-8C5B-4E0828C43B9D}" presName="space" presStyleCnt="0"/>
      <dgm:spPr/>
    </dgm:pt>
    <dgm:pt modelId="{E20C3FD7-4F34-4C9D-AD9C-2519D1CF1064}" type="pres">
      <dgm:prSet presAssocID="{D5DA30F8-0259-43FF-BA6A-59BBD5793753}" presName="compositeB" presStyleCnt="0"/>
      <dgm:spPr/>
    </dgm:pt>
    <dgm:pt modelId="{DA364A91-2842-4DE7-85AF-FE224E6BDB2B}" type="pres">
      <dgm:prSet presAssocID="{D5DA30F8-0259-43FF-BA6A-59BBD5793753}" presName="textB" presStyleLbl="revTx" presStyleIdx="3" presStyleCnt="4">
        <dgm:presLayoutVars>
          <dgm:bulletEnabled val="1"/>
        </dgm:presLayoutVars>
      </dgm:prSet>
      <dgm:spPr/>
    </dgm:pt>
    <dgm:pt modelId="{BB7BC7A4-DA0E-4F6A-AC5F-F76370525BE2}" type="pres">
      <dgm:prSet presAssocID="{D5DA30F8-0259-43FF-BA6A-59BBD5793753}" presName="circleB" presStyleLbl="node1" presStyleIdx="3" presStyleCnt="4"/>
      <dgm:spPr/>
    </dgm:pt>
    <dgm:pt modelId="{EAF2C894-8E15-4997-9DC8-A39C1CB623B8}" type="pres">
      <dgm:prSet presAssocID="{D5DA30F8-0259-43FF-BA6A-59BBD5793753}" presName="spaceB" presStyleCnt="0"/>
      <dgm:spPr/>
    </dgm:pt>
  </dgm:ptLst>
  <dgm:cxnLst>
    <dgm:cxn modelId="{0C5B2773-D167-4BCB-8355-BD96526F573A}" type="presOf" srcId="{96B0BFB5-4354-4C1A-996E-11E5744C59B2}" destId="{1CB44A22-F0D0-4D71-ACBF-DA590F21ED6B}" srcOrd="0" destOrd="0" presId="urn:microsoft.com/office/officeart/2005/8/layout/hProcess11"/>
    <dgm:cxn modelId="{F5CDC18D-56C0-4C1E-B5E9-EC1AA886D39A}" srcId="{06C5857F-382A-4F63-83A4-7DE9C4E57EB2}" destId="{34DF9236-00BF-48FB-A57D-AC837E9F4731}" srcOrd="0" destOrd="0" parTransId="{80D9E023-2CC0-47FC-89A9-C1097717FF77}" sibTransId="{58F3057C-500C-4918-8248-094DE1D146AC}"/>
    <dgm:cxn modelId="{63515294-A10E-4861-8BAA-EA2A460EEF6A}" srcId="{06C5857F-382A-4F63-83A4-7DE9C4E57EB2}" destId="{D5DA30F8-0259-43FF-BA6A-59BBD5793753}" srcOrd="3" destOrd="0" parTransId="{D4DFF828-AD5B-400E-AE3E-47E400BBEF93}" sibTransId="{07974534-6374-42E0-8F16-DF402AA50DAB}"/>
    <dgm:cxn modelId="{C8C9F39C-823A-44AC-859A-A885A0FD948F}" type="presOf" srcId="{34DF9236-00BF-48FB-A57D-AC837E9F4731}" destId="{0AE21842-CDC4-4381-9C71-59FF6733043D}" srcOrd="0" destOrd="0" presId="urn:microsoft.com/office/officeart/2005/8/layout/hProcess11"/>
    <dgm:cxn modelId="{109AFBB3-1663-4716-BFC1-E57288EF9857}" type="presOf" srcId="{D5DA30F8-0259-43FF-BA6A-59BBD5793753}" destId="{DA364A91-2842-4DE7-85AF-FE224E6BDB2B}" srcOrd="0" destOrd="0" presId="urn:microsoft.com/office/officeart/2005/8/layout/hProcess11"/>
    <dgm:cxn modelId="{247496D2-4B5F-43B3-A670-299FC7E717E5}" srcId="{06C5857F-382A-4F63-83A4-7DE9C4E57EB2}" destId="{91C1E32E-09E8-41CD-86D4-560FE96A8234}" srcOrd="1" destOrd="0" parTransId="{2BEB8E07-B493-480C-AE05-300C7112BEE1}" sibTransId="{19A3EFED-E3C3-4C28-B4B7-9B5EBEB5E042}"/>
    <dgm:cxn modelId="{22AC1DD8-50B4-4DF0-B692-7FDEE38ACB25}" srcId="{06C5857F-382A-4F63-83A4-7DE9C4E57EB2}" destId="{96B0BFB5-4354-4C1A-996E-11E5744C59B2}" srcOrd="2" destOrd="0" parTransId="{F8DFA7CD-7589-43A7-A1C2-D21A04BCF925}" sibTransId="{86906B94-A20B-40D7-8C5B-4E0828C43B9D}"/>
    <dgm:cxn modelId="{2AF12FDA-6D9F-4C54-9B15-7AD36CBE89C9}" type="presOf" srcId="{06C5857F-382A-4F63-83A4-7DE9C4E57EB2}" destId="{227A18E1-3192-4479-8692-A7CD536E6D33}" srcOrd="0" destOrd="0" presId="urn:microsoft.com/office/officeart/2005/8/layout/hProcess11"/>
    <dgm:cxn modelId="{4B1C10E8-6534-41A1-8D09-5E284E0241B2}" type="presOf" srcId="{91C1E32E-09E8-41CD-86D4-560FE96A8234}" destId="{A0AAC72C-54E5-446B-A8DB-C32FACCE6DC0}" srcOrd="0" destOrd="0" presId="urn:microsoft.com/office/officeart/2005/8/layout/hProcess11"/>
    <dgm:cxn modelId="{FC80AF4B-8CEA-4F23-BD59-DB8A0A52F1A5}" type="presParOf" srcId="{227A18E1-3192-4479-8692-A7CD536E6D33}" destId="{7AD34815-D642-4690-BFE1-E60860207720}" srcOrd="0" destOrd="0" presId="urn:microsoft.com/office/officeart/2005/8/layout/hProcess11"/>
    <dgm:cxn modelId="{CBD85FEF-70AA-4279-A2E0-2419211029AF}" type="presParOf" srcId="{227A18E1-3192-4479-8692-A7CD536E6D33}" destId="{DF5E2BAE-FEF1-485D-9252-4513FF787582}" srcOrd="1" destOrd="0" presId="urn:microsoft.com/office/officeart/2005/8/layout/hProcess11"/>
    <dgm:cxn modelId="{F98A53F9-8B04-4506-8125-B78975755E86}" type="presParOf" srcId="{DF5E2BAE-FEF1-485D-9252-4513FF787582}" destId="{6B4D5AB9-00C9-47F6-9809-69F17F245DA3}" srcOrd="0" destOrd="0" presId="urn:microsoft.com/office/officeart/2005/8/layout/hProcess11"/>
    <dgm:cxn modelId="{75717396-EA90-41AB-97D5-55E040D28968}" type="presParOf" srcId="{6B4D5AB9-00C9-47F6-9809-69F17F245DA3}" destId="{0AE21842-CDC4-4381-9C71-59FF6733043D}" srcOrd="0" destOrd="0" presId="urn:microsoft.com/office/officeart/2005/8/layout/hProcess11"/>
    <dgm:cxn modelId="{3E7DCD24-C367-4CFB-A8C8-F63B663D5041}" type="presParOf" srcId="{6B4D5AB9-00C9-47F6-9809-69F17F245DA3}" destId="{53EB841D-3454-4AFE-B8E9-4C52C6273868}" srcOrd="1" destOrd="0" presId="urn:microsoft.com/office/officeart/2005/8/layout/hProcess11"/>
    <dgm:cxn modelId="{51D2410C-F76E-4A17-AC53-1E9B26B582ED}" type="presParOf" srcId="{6B4D5AB9-00C9-47F6-9809-69F17F245DA3}" destId="{6FFAF390-2629-4BA8-B0ED-FFE8F1C0921D}" srcOrd="2" destOrd="0" presId="urn:microsoft.com/office/officeart/2005/8/layout/hProcess11"/>
    <dgm:cxn modelId="{5FF179BB-F93F-4D60-A1FD-E945CD36508B}" type="presParOf" srcId="{DF5E2BAE-FEF1-485D-9252-4513FF787582}" destId="{9374F7D4-C71C-4236-9679-7B350C4CAE11}" srcOrd="1" destOrd="0" presId="urn:microsoft.com/office/officeart/2005/8/layout/hProcess11"/>
    <dgm:cxn modelId="{F254CCA8-F436-450F-B6CC-F5E74E6216B0}" type="presParOf" srcId="{DF5E2BAE-FEF1-485D-9252-4513FF787582}" destId="{A4044A2D-7DC6-45DA-A300-6616234E6131}" srcOrd="2" destOrd="0" presId="urn:microsoft.com/office/officeart/2005/8/layout/hProcess11"/>
    <dgm:cxn modelId="{6AA56FC3-1C3D-4CAF-8033-9C1268E2792A}" type="presParOf" srcId="{A4044A2D-7DC6-45DA-A300-6616234E6131}" destId="{A0AAC72C-54E5-446B-A8DB-C32FACCE6DC0}" srcOrd="0" destOrd="0" presId="urn:microsoft.com/office/officeart/2005/8/layout/hProcess11"/>
    <dgm:cxn modelId="{9B589314-FC2A-4A15-8F23-28BBD4F6E925}" type="presParOf" srcId="{A4044A2D-7DC6-45DA-A300-6616234E6131}" destId="{03A6FAE9-2E74-4135-89ED-B5EA30FD00F4}" srcOrd="1" destOrd="0" presId="urn:microsoft.com/office/officeart/2005/8/layout/hProcess11"/>
    <dgm:cxn modelId="{03FAE1B6-945B-483D-951E-B98A1B05942B}" type="presParOf" srcId="{A4044A2D-7DC6-45DA-A300-6616234E6131}" destId="{B8C869B2-89E3-4BA5-9DCA-82977477AF8F}" srcOrd="2" destOrd="0" presId="urn:microsoft.com/office/officeart/2005/8/layout/hProcess11"/>
    <dgm:cxn modelId="{FB22D40A-7179-4317-9AD3-659A6F7D41EC}" type="presParOf" srcId="{DF5E2BAE-FEF1-485D-9252-4513FF787582}" destId="{88E04A7B-D002-460A-A8F6-42D38D73EDA0}" srcOrd="3" destOrd="0" presId="urn:microsoft.com/office/officeart/2005/8/layout/hProcess11"/>
    <dgm:cxn modelId="{FC5BDC09-9851-4084-BFDD-7194C6AB169E}" type="presParOf" srcId="{DF5E2BAE-FEF1-485D-9252-4513FF787582}" destId="{9FA23E6C-91D2-43A3-954B-209CCD692AFF}" srcOrd="4" destOrd="0" presId="urn:microsoft.com/office/officeart/2005/8/layout/hProcess11"/>
    <dgm:cxn modelId="{E59D011E-8060-401E-A86D-753141E58689}" type="presParOf" srcId="{9FA23E6C-91D2-43A3-954B-209CCD692AFF}" destId="{1CB44A22-F0D0-4D71-ACBF-DA590F21ED6B}" srcOrd="0" destOrd="0" presId="urn:microsoft.com/office/officeart/2005/8/layout/hProcess11"/>
    <dgm:cxn modelId="{CE20A47A-8836-4B42-B6E3-178C38A2C5CD}" type="presParOf" srcId="{9FA23E6C-91D2-43A3-954B-209CCD692AFF}" destId="{C60EF345-FBF3-4B8E-BCFB-9EADF7C22253}" srcOrd="1" destOrd="0" presId="urn:microsoft.com/office/officeart/2005/8/layout/hProcess11"/>
    <dgm:cxn modelId="{137548C0-01AF-47E6-B8F3-2D502BB3EE01}" type="presParOf" srcId="{9FA23E6C-91D2-43A3-954B-209CCD692AFF}" destId="{8261A2F7-C0E4-46BC-BAC3-03E6C73592F0}" srcOrd="2" destOrd="0" presId="urn:microsoft.com/office/officeart/2005/8/layout/hProcess11"/>
    <dgm:cxn modelId="{5AAE7DBC-134E-45CF-8C66-4971BB4AC596}" type="presParOf" srcId="{DF5E2BAE-FEF1-485D-9252-4513FF787582}" destId="{0EB11A5D-52D3-4CD8-BB07-4A0C6868A31C}" srcOrd="5" destOrd="0" presId="urn:microsoft.com/office/officeart/2005/8/layout/hProcess11"/>
    <dgm:cxn modelId="{D5252D23-BD4B-4A13-9F7D-3B512F5941D0}" type="presParOf" srcId="{DF5E2BAE-FEF1-485D-9252-4513FF787582}" destId="{E20C3FD7-4F34-4C9D-AD9C-2519D1CF1064}" srcOrd="6" destOrd="0" presId="urn:microsoft.com/office/officeart/2005/8/layout/hProcess11"/>
    <dgm:cxn modelId="{36773B30-EF6B-4BAA-9629-739AFD02E93D}" type="presParOf" srcId="{E20C3FD7-4F34-4C9D-AD9C-2519D1CF1064}" destId="{DA364A91-2842-4DE7-85AF-FE224E6BDB2B}" srcOrd="0" destOrd="0" presId="urn:microsoft.com/office/officeart/2005/8/layout/hProcess11"/>
    <dgm:cxn modelId="{F9CD5232-FFD1-4973-B030-299FE13165FA}" type="presParOf" srcId="{E20C3FD7-4F34-4C9D-AD9C-2519D1CF1064}" destId="{BB7BC7A4-DA0E-4F6A-AC5F-F76370525BE2}" srcOrd="1" destOrd="0" presId="urn:microsoft.com/office/officeart/2005/8/layout/hProcess11"/>
    <dgm:cxn modelId="{193DFBE9-33B4-41B5-B176-8D4040E05004}" type="presParOf" srcId="{E20C3FD7-4F34-4C9D-AD9C-2519D1CF1064}" destId="{EAF2C894-8E15-4997-9DC8-A39C1CB623B8}"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398534-87D3-4BD4-A4FF-E3F5B5A689B7}" type="doc">
      <dgm:prSet loTypeId="urn:microsoft.com/office/officeart/2005/8/layout/hProcess9" loCatId="process" qsTypeId="urn:microsoft.com/office/officeart/2005/8/quickstyle/3d2#4" qsCatId="3D" csTypeId="urn:microsoft.com/office/officeart/2005/8/colors/accent2_4" csCatId="accent2" phldr="1"/>
      <dgm:spPr/>
    </dgm:pt>
    <dgm:pt modelId="{B19C041B-FBFF-43CE-8B08-7FEC32C3D197}">
      <dgm:prSet phldrT="[Text]" custT="1"/>
      <dgm:spPr/>
      <dgm:t>
        <a:bodyPr/>
        <a:lstStyle/>
        <a:p>
          <a:r>
            <a:rPr lang="sr-Latn-CS" sz="2000" b="1" dirty="0"/>
            <a:t>-</a:t>
          </a:r>
          <a:r>
            <a:rPr lang="en-US" sz="2000" b="1" dirty="0"/>
            <a:t> </a:t>
          </a:r>
          <a:r>
            <a:rPr lang="sr-Cyrl-RS" sz="2000" b="1" dirty="0"/>
            <a:t>континуитет</a:t>
          </a:r>
          <a:r>
            <a:rPr lang="sr-Latn-CS" sz="2000" b="1" dirty="0"/>
            <a:t> </a:t>
          </a:r>
          <a:r>
            <a:rPr lang="sr-Cyrl-RS" sz="2000" b="1" dirty="0"/>
            <a:t>терапије</a:t>
          </a:r>
          <a:endParaRPr lang="sr-Latn-CS" sz="2000" b="1" dirty="0"/>
        </a:p>
        <a:p>
          <a:r>
            <a:rPr lang="sr-Latn-CS" sz="2000" b="1" dirty="0"/>
            <a:t>-</a:t>
          </a:r>
          <a:r>
            <a:rPr lang="sr-Cyrl-RS" sz="2000" b="1" dirty="0"/>
            <a:t> побољшање</a:t>
          </a:r>
          <a:r>
            <a:rPr lang="sr-Latn-CS" sz="2000" b="1" dirty="0"/>
            <a:t> </a:t>
          </a:r>
          <a:r>
            <a:rPr lang="sr-Cyrl-RS" sz="2000" b="1" dirty="0"/>
            <a:t>у</a:t>
          </a:r>
          <a:r>
            <a:rPr lang="sr-Latn-CS" sz="2000" b="1" dirty="0"/>
            <a:t> </a:t>
          </a:r>
          <a:r>
            <a:rPr lang="sr-Cyrl-RS" sz="2000" b="1" dirty="0"/>
            <a:t>функционисању</a:t>
          </a:r>
          <a:endParaRPr lang="sr-Latn-CS" sz="2000" b="1" dirty="0"/>
        </a:p>
        <a:p>
          <a:r>
            <a:rPr lang="sr-Latn-CS" sz="2000" b="1" dirty="0"/>
            <a:t>-</a:t>
          </a:r>
          <a:r>
            <a:rPr lang="sr-Cyrl-RS" sz="2000" b="1" dirty="0"/>
            <a:t> социјална</a:t>
          </a:r>
          <a:r>
            <a:rPr lang="sr-Latn-CS" sz="2000" b="1" dirty="0"/>
            <a:t> </a:t>
          </a:r>
          <a:r>
            <a:rPr lang="sr-Cyrl-RS" sz="2000" b="1" dirty="0"/>
            <a:t>интеграција</a:t>
          </a:r>
          <a:endParaRPr lang="en-US" sz="2000" b="1" dirty="0"/>
        </a:p>
      </dgm:t>
    </dgm:pt>
    <dgm:pt modelId="{4AB81645-7F97-4BE6-B888-7A7AE15560AA}" type="parTrans" cxnId="{39E06392-5845-4BCE-AA83-E9F0CAF358D1}">
      <dgm:prSet/>
      <dgm:spPr/>
      <dgm:t>
        <a:bodyPr/>
        <a:lstStyle/>
        <a:p>
          <a:endParaRPr lang="en-US" b="0"/>
        </a:p>
      </dgm:t>
    </dgm:pt>
    <dgm:pt modelId="{A68ED63A-84C2-4B04-A5DD-2162EE1E15EE}" type="sibTrans" cxnId="{39E06392-5845-4BCE-AA83-E9F0CAF358D1}">
      <dgm:prSet/>
      <dgm:spPr/>
      <dgm:t>
        <a:bodyPr/>
        <a:lstStyle/>
        <a:p>
          <a:endParaRPr lang="en-US" b="0"/>
        </a:p>
      </dgm:t>
    </dgm:pt>
    <dgm:pt modelId="{115C77B6-DDBD-436E-BBC5-AFFB445CF5C6}">
      <dgm:prSet phldrT="[Text]" custT="1"/>
      <dgm:spPr/>
      <dgm:t>
        <a:bodyPr/>
        <a:lstStyle/>
        <a:p>
          <a:r>
            <a:rPr lang="sr-Cyrl-RS" sz="2200" b="1" dirty="0"/>
            <a:t>дугорочна</a:t>
          </a:r>
          <a:r>
            <a:rPr lang="sr-Latn-CS" sz="2200" b="1" dirty="0"/>
            <a:t> </a:t>
          </a:r>
          <a:r>
            <a:rPr lang="sr-Cyrl-RS" sz="2200" b="1" dirty="0"/>
            <a:t>подношљивост</a:t>
          </a:r>
          <a:endParaRPr lang="en-US" sz="2200" b="1" dirty="0"/>
        </a:p>
      </dgm:t>
    </dgm:pt>
    <dgm:pt modelId="{11C69E3F-E0AD-4BD0-8643-22BBF90CA752}" type="parTrans" cxnId="{321E908F-3DA7-414E-A1B2-826565030DE9}">
      <dgm:prSet/>
      <dgm:spPr/>
      <dgm:t>
        <a:bodyPr/>
        <a:lstStyle/>
        <a:p>
          <a:endParaRPr lang="en-US" b="0"/>
        </a:p>
      </dgm:t>
    </dgm:pt>
    <dgm:pt modelId="{7A2431D0-C49A-4AF2-8E96-2DF99BF52AF5}" type="sibTrans" cxnId="{321E908F-3DA7-414E-A1B2-826565030DE9}">
      <dgm:prSet/>
      <dgm:spPr/>
      <dgm:t>
        <a:bodyPr/>
        <a:lstStyle/>
        <a:p>
          <a:endParaRPr lang="en-US" b="0"/>
        </a:p>
      </dgm:t>
    </dgm:pt>
    <dgm:pt modelId="{0AA373AB-3C90-4F5C-9F0C-F7BDDFEF7816}">
      <dgm:prSet phldrT="[Text]" custT="1"/>
      <dgm:spPr/>
      <dgm:t>
        <a:bodyPr/>
        <a:lstStyle/>
        <a:p>
          <a:r>
            <a:rPr lang="sr-Latn-CS" sz="2200" b="1" dirty="0"/>
            <a:t>-</a:t>
          </a:r>
          <a:r>
            <a:rPr lang="sr-Cyrl-RS" sz="2200" b="1" dirty="0"/>
            <a:t> здравље</a:t>
          </a:r>
          <a:r>
            <a:rPr lang="sr-Latn-CS" sz="2200" b="1" dirty="0"/>
            <a:t> </a:t>
          </a:r>
          <a:r>
            <a:rPr lang="sr-Cyrl-RS" sz="2200" b="1" dirty="0"/>
            <a:t>и</a:t>
          </a:r>
          <a:r>
            <a:rPr lang="sr-Latn-CS" sz="2200" b="1" dirty="0"/>
            <a:t> </a:t>
          </a:r>
          <a:r>
            <a:rPr lang="sr-Cyrl-RS" sz="2200" b="1" dirty="0"/>
            <a:t>задовољство</a:t>
          </a:r>
          <a:r>
            <a:rPr lang="sr-Latn-CS" sz="2200" b="1" dirty="0"/>
            <a:t> </a:t>
          </a:r>
        </a:p>
        <a:p>
          <a:r>
            <a:rPr lang="sr-Latn-CS" sz="2200" b="1" dirty="0"/>
            <a:t>-</a:t>
          </a:r>
          <a:r>
            <a:rPr lang="sr-Cyrl-RS" sz="2200" b="1" dirty="0"/>
            <a:t> запослење</a:t>
          </a:r>
          <a:endParaRPr lang="sr-Latn-CS" sz="2200" b="1" dirty="0"/>
        </a:p>
        <a:p>
          <a:r>
            <a:rPr lang="sr-Latn-CS" sz="2200" b="1" dirty="0"/>
            <a:t>-</a:t>
          </a:r>
          <a:r>
            <a:rPr lang="sr-Cyrl-RS" sz="2200" b="1" dirty="0"/>
            <a:t> квалитет</a:t>
          </a:r>
          <a:r>
            <a:rPr lang="sr-Latn-CS" sz="2200" b="1" dirty="0"/>
            <a:t> </a:t>
          </a:r>
          <a:r>
            <a:rPr lang="sr-Cyrl-RS" sz="2200" b="1" dirty="0"/>
            <a:t>живота</a:t>
          </a:r>
          <a:endParaRPr lang="en-US" sz="2200" b="1" dirty="0"/>
        </a:p>
      </dgm:t>
    </dgm:pt>
    <dgm:pt modelId="{44E23924-5016-42C8-9A44-50C564A995BD}" type="parTrans" cxnId="{D2D509FB-2FAE-4F08-9051-56A60B5890F8}">
      <dgm:prSet/>
      <dgm:spPr/>
      <dgm:t>
        <a:bodyPr/>
        <a:lstStyle/>
        <a:p>
          <a:endParaRPr lang="en-US" b="0"/>
        </a:p>
      </dgm:t>
    </dgm:pt>
    <dgm:pt modelId="{4D28F795-F8F2-4747-B400-517056E14F49}" type="sibTrans" cxnId="{D2D509FB-2FAE-4F08-9051-56A60B5890F8}">
      <dgm:prSet/>
      <dgm:spPr/>
      <dgm:t>
        <a:bodyPr/>
        <a:lstStyle/>
        <a:p>
          <a:endParaRPr lang="en-US" b="0"/>
        </a:p>
      </dgm:t>
    </dgm:pt>
    <dgm:pt modelId="{B6E63844-B237-4E24-8262-C60339DE6851}" type="pres">
      <dgm:prSet presAssocID="{9A398534-87D3-4BD4-A4FF-E3F5B5A689B7}" presName="CompostProcess" presStyleCnt="0">
        <dgm:presLayoutVars>
          <dgm:dir/>
          <dgm:resizeHandles val="exact"/>
        </dgm:presLayoutVars>
      </dgm:prSet>
      <dgm:spPr/>
    </dgm:pt>
    <dgm:pt modelId="{8C8187D9-4A9B-47DC-A642-538C990356FA}" type="pres">
      <dgm:prSet presAssocID="{9A398534-87D3-4BD4-A4FF-E3F5B5A689B7}" presName="arrow" presStyleLbl="bgShp" presStyleIdx="0" presStyleCnt="1" custScaleX="117319"/>
      <dgm:spPr/>
    </dgm:pt>
    <dgm:pt modelId="{68A65260-F4D8-44EE-A343-B23EF5CB38C6}" type="pres">
      <dgm:prSet presAssocID="{9A398534-87D3-4BD4-A4FF-E3F5B5A689B7}" presName="linearProcess" presStyleCnt="0"/>
      <dgm:spPr/>
    </dgm:pt>
    <dgm:pt modelId="{2561F384-5365-4BBA-BE5A-F1756AE991BA}" type="pres">
      <dgm:prSet presAssocID="{B19C041B-FBFF-43CE-8B08-7FEC32C3D197}" presName="textNode" presStyleLbl="node1" presStyleIdx="0" presStyleCnt="3" custScaleY="119565" custLinFactNeighborY="-21100">
        <dgm:presLayoutVars>
          <dgm:bulletEnabled val="1"/>
        </dgm:presLayoutVars>
      </dgm:prSet>
      <dgm:spPr/>
    </dgm:pt>
    <dgm:pt modelId="{1B3E399D-192B-4F8E-A2BB-423C0FD2835A}" type="pres">
      <dgm:prSet presAssocID="{A68ED63A-84C2-4B04-A5DD-2162EE1E15EE}" presName="sibTrans" presStyleCnt="0"/>
      <dgm:spPr/>
    </dgm:pt>
    <dgm:pt modelId="{28A270C7-3EAB-41AE-9029-0354CE5C976A}" type="pres">
      <dgm:prSet presAssocID="{115C77B6-DDBD-436E-BBC5-AFFB445CF5C6}" presName="textNode" presStyleLbl="node1" presStyleIdx="1" presStyleCnt="3" custScaleY="119565" custLinFactNeighborX="-62372" custLinFactNeighborY="-21100">
        <dgm:presLayoutVars>
          <dgm:bulletEnabled val="1"/>
        </dgm:presLayoutVars>
      </dgm:prSet>
      <dgm:spPr/>
    </dgm:pt>
    <dgm:pt modelId="{EA8E575C-4DA3-4629-8CB1-AEA430FF9312}" type="pres">
      <dgm:prSet presAssocID="{7A2431D0-C49A-4AF2-8E96-2DF99BF52AF5}" presName="sibTrans" presStyleCnt="0"/>
      <dgm:spPr/>
    </dgm:pt>
    <dgm:pt modelId="{BEE8657E-5A63-47EB-B032-CC3A2C5ACAF6}" type="pres">
      <dgm:prSet presAssocID="{0AA373AB-3C90-4F5C-9F0C-F7BDDFEF7816}" presName="textNode" presStyleLbl="node1" presStyleIdx="2" presStyleCnt="3" custScaleY="119565" custLinFactX="-502" custLinFactNeighborX="-100000" custLinFactNeighborY="-21100">
        <dgm:presLayoutVars>
          <dgm:bulletEnabled val="1"/>
        </dgm:presLayoutVars>
      </dgm:prSet>
      <dgm:spPr/>
    </dgm:pt>
  </dgm:ptLst>
  <dgm:cxnLst>
    <dgm:cxn modelId="{19F26210-1CD2-4CBA-9623-835B52C75817}" type="presOf" srcId="{115C77B6-DDBD-436E-BBC5-AFFB445CF5C6}" destId="{28A270C7-3EAB-41AE-9029-0354CE5C976A}" srcOrd="0" destOrd="0" presId="urn:microsoft.com/office/officeart/2005/8/layout/hProcess9"/>
    <dgm:cxn modelId="{1610201E-B0FE-43F5-8CA7-C403E1027ECE}" type="presOf" srcId="{B19C041B-FBFF-43CE-8B08-7FEC32C3D197}" destId="{2561F384-5365-4BBA-BE5A-F1756AE991BA}" srcOrd="0" destOrd="0" presId="urn:microsoft.com/office/officeart/2005/8/layout/hProcess9"/>
    <dgm:cxn modelId="{85CD2745-3B0C-4A3F-8901-F2B3EFB7E11F}" type="presOf" srcId="{0AA373AB-3C90-4F5C-9F0C-F7BDDFEF7816}" destId="{BEE8657E-5A63-47EB-B032-CC3A2C5ACAF6}" srcOrd="0" destOrd="0" presId="urn:microsoft.com/office/officeart/2005/8/layout/hProcess9"/>
    <dgm:cxn modelId="{D9D0C857-6600-4F02-83FB-870902E2EA42}" type="presOf" srcId="{9A398534-87D3-4BD4-A4FF-E3F5B5A689B7}" destId="{B6E63844-B237-4E24-8262-C60339DE6851}" srcOrd="0" destOrd="0" presId="urn:microsoft.com/office/officeart/2005/8/layout/hProcess9"/>
    <dgm:cxn modelId="{321E908F-3DA7-414E-A1B2-826565030DE9}" srcId="{9A398534-87D3-4BD4-A4FF-E3F5B5A689B7}" destId="{115C77B6-DDBD-436E-BBC5-AFFB445CF5C6}" srcOrd="1" destOrd="0" parTransId="{11C69E3F-E0AD-4BD0-8643-22BBF90CA752}" sibTransId="{7A2431D0-C49A-4AF2-8E96-2DF99BF52AF5}"/>
    <dgm:cxn modelId="{39E06392-5845-4BCE-AA83-E9F0CAF358D1}" srcId="{9A398534-87D3-4BD4-A4FF-E3F5B5A689B7}" destId="{B19C041B-FBFF-43CE-8B08-7FEC32C3D197}" srcOrd="0" destOrd="0" parTransId="{4AB81645-7F97-4BE6-B888-7A7AE15560AA}" sibTransId="{A68ED63A-84C2-4B04-A5DD-2162EE1E15EE}"/>
    <dgm:cxn modelId="{D2D509FB-2FAE-4F08-9051-56A60B5890F8}" srcId="{9A398534-87D3-4BD4-A4FF-E3F5B5A689B7}" destId="{0AA373AB-3C90-4F5C-9F0C-F7BDDFEF7816}" srcOrd="2" destOrd="0" parTransId="{44E23924-5016-42C8-9A44-50C564A995BD}" sibTransId="{4D28F795-F8F2-4747-B400-517056E14F49}"/>
    <dgm:cxn modelId="{B2F895D0-47E4-4D62-A610-4E32CC438B25}" type="presParOf" srcId="{B6E63844-B237-4E24-8262-C60339DE6851}" destId="{8C8187D9-4A9B-47DC-A642-538C990356FA}" srcOrd="0" destOrd="0" presId="urn:microsoft.com/office/officeart/2005/8/layout/hProcess9"/>
    <dgm:cxn modelId="{4ACFD165-6C1C-4FE5-A62D-77CF575FD0F0}" type="presParOf" srcId="{B6E63844-B237-4E24-8262-C60339DE6851}" destId="{68A65260-F4D8-44EE-A343-B23EF5CB38C6}" srcOrd="1" destOrd="0" presId="urn:microsoft.com/office/officeart/2005/8/layout/hProcess9"/>
    <dgm:cxn modelId="{CBEA2C96-E024-4821-B4FF-27AE42C73788}" type="presParOf" srcId="{68A65260-F4D8-44EE-A343-B23EF5CB38C6}" destId="{2561F384-5365-4BBA-BE5A-F1756AE991BA}" srcOrd="0" destOrd="0" presId="urn:microsoft.com/office/officeart/2005/8/layout/hProcess9"/>
    <dgm:cxn modelId="{472343E7-0DB4-408F-B786-035D75478909}" type="presParOf" srcId="{68A65260-F4D8-44EE-A343-B23EF5CB38C6}" destId="{1B3E399D-192B-4F8E-A2BB-423C0FD2835A}" srcOrd="1" destOrd="0" presId="urn:microsoft.com/office/officeart/2005/8/layout/hProcess9"/>
    <dgm:cxn modelId="{A438CB3D-DC46-446D-88BF-2B95BB2A7A1E}" type="presParOf" srcId="{68A65260-F4D8-44EE-A343-B23EF5CB38C6}" destId="{28A270C7-3EAB-41AE-9029-0354CE5C976A}" srcOrd="2" destOrd="0" presId="urn:microsoft.com/office/officeart/2005/8/layout/hProcess9"/>
    <dgm:cxn modelId="{A9D3F11B-83B3-4EC8-B4BC-D349281AC3B7}" type="presParOf" srcId="{68A65260-F4D8-44EE-A343-B23EF5CB38C6}" destId="{EA8E575C-4DA3-4629-8CB1-AEA430FF9312}" srcOrd="3" destOrd="0" presId="urn:microsoft.com/office/officeart/2005/8/layout/hProcess9"/>
    <dgm:cxn modelId="{A500DC68-4CA3-453B-89E4-E0BDD4599743}" type="presParOf" srcId="{68A65260-F4D8-44EE-A343-B23EF5CB38C6}" destId="{BEE8657E-5A63-47EB-B032-CC3A2C5ACAF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BEA03-27A8-43C6-B6B3-A617EE50D2E0}">
      <dsp:nvSpPr>
        <dsp:cNvPr id="0" name=""/>
        <dsp:cNvSpPr/>
      </dsp:nvSpPr>
      <dsp:spPr>
        <a:xfrm>
          <a:off x="6034" y="1285520"/>
          <a:ext cx="2606554" cy="1945737"/>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l" defTabSz="933450">
            <a:lnSpc>
              <a:spcPct val="90000"/>
            </a:lnSpc>
            <a:spcBef>
              <a:spcPct val="0"/>
            </a:spcBef>
            <a:spcAft>
              <a:spcPct val="15000"/>
            </a:spcAft>
            <a:buChar char="•"/>
          </a:pPr>
          <a:r>
            <a:rPr lang="sr-Cyrl-RS" sz="2100" kern="1200" dirty="0"/>
            <a:t>халуцинације</a:t>
          </a:r>
          <a:endParaRPr lang="en-GB" sz="2100" kern="1200" dirty="0"/>
        </a:p>
        <a:p>
          <a:pPr marL="228600" lvl="1" indent="-228600" algn="l" defTabSz="933450">
            <a:lnSpc>
              <a:spcPct val="90000"/>
            </a:lnSpc>
            <a:spcBef>
              <a:spcPct val="0"/>
            </a:spcBef>
            <a:spcAft>
              <a:spcPct val="15000"/>
            </a:spcAft>
            <a:buChar char="•"/>
          </a:pPr>
          <a:r>
            <a:rPr lang="sr-Cyrl-RS" sz="2100" kern="1200" dirty="0"/>
            <a:t>сумануте идеје</a:t>
          </a:r>
          <a:endParaRPr lang="en-GB" sz="2100" kern="1200" dirty="0"/>
        </a:p>
        <a:p>
          <a:pPr marL="228600" lvl="1" indent="-228600" algn="l" defTabSz="933450">
            <a:lnSpc>
              <a:spcPct val="90000"/>
            </a:lnSpc>
            <a:spcBef>
              <a:spcPct val="0"/>
            </a:spcBef>
            <a:spcAft>
              <a:spcPct val="15000"/>
            </a:spcAft>
            <a:buChar char="•"/>
          </a:pPr>
          <a:endParaRPr lang="en-GB" sz="2100" kern="1200" dirty="0"/>
        </a:p>
        <a:p>
          <a:pPr marL="228600" lvl="1" indent="-228600" algn="l" defTabSz="933450">
            <a:lnSpc>
              <a:spcPct val="90000"/>
            </a:lnSpc>
            <a:spcBef>
              <a:spcPct val="0"/>
            </a:spcBef>
            <a:spcAft>
              <a:spcPct val="15000"/>
            </a:spcAft>
            <a:buChar char="•"/>
          </a:pPr>
          <a:r>
            <a:rPr lang="sr-Cyrl-RS" sz="2100" kern="1200" dirty="0"/>
            <a:t>губитак              “его-граница”</a:t>
          </a:r>
          <a:endParaRPr lang="en-GB" sz="2100" kern="1200" dirty="0"/>
        </a:p>
      </dsp:txBody>
      <dsp:txXfrm>
        <a:off x="51625" y="1331111"/>
        <a:ext cx="2515372" cy="1900146"/>
      </dsp:txXfrm>
    </dsp:sp>
    <dsp:sp modelId="{295A2AE8-A147-4743-A488-D5DC0A57EFBD}">
      <dsp:nvSpPr>
        <dsp:cNvPr id="0" name=""/>
        <dsp:cNvSpPr/>
      </dsp:nvSpPr>
      <dsp:spPr>
        <a:xfrm>
          <a:off x="6034" y="3231258"/>
          <a:ext cx="2606554" cy="836667"/>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38100" bIns="0" numCol="1" spcCol="1270" anchor="ctr" anchorCtr="0">
          <a:noAutofit/>
        </a:bodyPr>
        <a:lstStyle/>
        <a:p>
          <a:pPr marL="0" lvl="0" indent="0" algn="ctr" defTabSz="1333500">
            <a:lnSpc>
              <a:spcPct val="90000"/>
            </a:lnSpc>
            <a:spcBef>
              <a:spcPct val="0"/>
            </a:spcBef>
            <a:spcAft>
              <a:spcPct val="35000"/>
            </a:spcAft>
            <a:buNone/>
          </a:pPr>
          <a:r>
            <a:rPr lang="sr-Cyrl-RS" sz="3000" kern="1200" dirty="0"/>
            <a:t>позитивна димензија</a:t>
          </a:r>
        </a:p>
      </dsp:txBody>
      <dsp:txXfrm>
        <a:off x="6034" y="3231258"/>
        <a:ext cx="1835601" cy="836667"/>
      </dsp:txXfrm>
    </dsp:sp>
    <dsp:sp modelId="{96D77543-7396-482E-93B5-D6DC33627FC0}">
      <dsp:nvSpPr>
        <dsp:cNvPr id="0" name=""/>
        <dsp:cNvSpPr/>
      </dsp:nvSpPr>
      <dsp:spPr>
        <a:xfrm>
          <a:off x="1915371" y="3364155"/>
          <a:ext cx="912293" cy="912293"/>
        </a:xfrm>
        <a:prstGeom prst="ellipse">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DD94AE-2A99-427B-82E2-A47BB1C1D1FC}">
      <dsp:nvSpPr>
        <dsp:cNvPr id="0" name=""/>
        <dsp:cNvSpPr/>
      </dsp:nvSpPr>
      <dsp:spPr>
        <a:xfrm>
          <a:off x="3053680" y="1285520"/>
          <a:ext cx="2606554" cy="1945737"/>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4533602"/>
              <a:satOff val="2618"/>
              <a:lumOff val="-48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l" defTabSz="933450">
            <a:lnSpc>
              <a:spcPct val="90000"/>
            </a:lnSpc>
            <a:spcBef>
              <a:spcPct val="0"/>
            </a:spcBef>
            <a:spcAft>
              <a:spcPct val="15000"/>
            </a:spcAft>
            <a:buChar char="•"/>
          </a:pPr>
          <a:r>
            <a:rPr lang="sr-Cyrl-RS" sz="2100" kern="1200" dirty="0"/>
            <a:t>дезорганизован говор</a:t>
          </a:r>
          <a:endParaRPr lang="en-GB" sz="2100" kern="1200" dirty="0"/>
        </a:p>
        <a:p>
          <a:pPr marL="228600" lvl="1" indent="-228600" algn="l" defTabSz="933450">
            <a:lnSpc>
              <a:spcPct val="90000"/>
            </a:lnSpc>
            <a:spcBef>
              <a:spcPct val="0"/>
            </a:spcBef>
            <a:spcAft>
              <a:spcPct val="15000"/>
            </a:spcAft>
            <a:buChar char="•"/>
          </a:pPr>
          <a:r>
            <a:rPr lang="sr-Cyrl-RS" sz="2100" kern="1200" dirty="0"/>
            <a:t>дезорганизовано понашање</a:t>
          </a:r>
          <a:endParaRPr lang="en-GB" sz="2100" kern="1200" dirty="0"/>
        </a:p>
        <a:p>
          <a:pPr marL="228600" lvl="1" indent="-228600" algn="l" defTabSz="933450">
            <a:lnSpc>
              <a:spcPct val="90000"/>
            </a:lnSpc>
            <a:spcBef>
              <a:spcPct val="0"/>
            </a:spcBef>
            <a:spcAft>
              <a:spcPct val="15000"/>
            </a:spcAft>
            <a:buChar char="•"/>
          </a:pPr>
          <a:r>
            <a:rPr lang="sr-Cyrl-RS" sz="2100" kern="1200" dirty="0"/>
            <a:t>неусклађеност афекта</a:t>
          </a:r>
          <a:endParaRPr lang="en-GB" sz="2100" kern="1200" dirty="0"/>
        </a:p>
      </dsp:txBody>
      <dsp:txXfrm>
        <a:off x="3099271" y="1331111"/>
        <a:ext cx="2515372" cy="1900146"/>
      </dsp:txXfrm>
    </dsp:sp>
    <dsp:sp modelId="{CAB35664-D0E6-485C-931E-665B8EDC5B56}">
      <dsp:nvSpPr>
        <dsp:cNvPr id="0" name=""/>
        <dsp:cNvSpPr/>
      </dsp:nvSpPr>
      <dsp:spPr>
        <a:xfrm>
          <a:off x="3053680" y="3231258"/>
          <a:ext cx="2606554" cy="836667"/>
        </a:xfrm>
        <a:prstGeom prst="rect">
          <a:avLst/>
        </a:prstGeom>
        <a:solidFill>
          <a:schemeClr val="accent2">
            <a:hueOff val="-4533602"/>
            <a:satOff val="2618"/>
            <a:lumOff val="-4804"/>
            <a:alphaOff val="0"/>
          </a:schemeClr>
        </a:solidFill>
        <a:ln w="25400" cap="flat" cmpd="sng" algn="ctr">
          <a:solidFill>
            <a:schemeClr val="accent2">
              <a:hueOff val="-4533602"/>
              <a:satOff val="2618"/>
              <a:lumOff val="-480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ctr" defTabSz="889000">
            <a:lnSpc>
              <a:spcPct val="90000"/>
            </a:lnSpc>
            <a:spcBef>
              <a:spcPct val="0"/>
            </a:spcBef>
            <a:spcAft>
              <a:spcPct val="35000"/>
            </a:spcAft>
            <a:buNone/>
          </a:pPr>
          <a:r>
            <a:rPr lang="sr-Cyrl-RS" sz="2000" kern="1200" dirty="0"/>
            <a:t>дезорганизована димензија</a:t>
          </a:r>
          <a:endParaRPr lang="en-GB" sz="2000" kern="1200" dirty="0"/>
        </a:p>
      </dsp:txBody>
      <dsp:txXfrm>
        <a:off x="3053680" y="3231258"/>
        <a:ext cx="1835601" cy="836667"/>
      </dsp:txXfrm>
    </dsp:sp>
    <dsp:sp modelId="{FC353B3B-9024-4555-AD3F-FC5D9983D171}">
      <dsp:nvSpPr>
        <dsp:cNvPr id="0" name=""/>
        <dsp:cNvSpPr/>
      </dsp:nvSpPr>
      <dsp:spPr>
        <a:xfrm>
          <a:off x="4963017" y="3364155"/>
          <a:ext cx="912293" cy="912293"/>
        </a:xfrm>
        <a:prstGeom prst="ellipse">
          <a:avLst/>
        </a:prstGeom>
        <a:solidFill>
          <a:schemeClr val="accent2">
            <a:tint val="40000"/>
            <a:alpha val="90000"/>
            <a:hueOff val="-4347535"/>
            <a:satOff val="-5071"/>
            <a:lumOff val="-846"/>
            <a:alphaOff val="0"/>
          </a:schemeClr>
        </a:solidFill>
        <a:ln w="25400" cap="flat" cmpd="sng" algn="ctr">
          <a:solidFill>
            <a:schemeClr val="accent2">
              <a:tint val="40000"/>
              <a:alpha val="90000"/>
              <a:hueOff val="-4347535"/>
              <a:satOff val="-5071"/>
              <a:lumOff val="-846"/>
              <a:alphaOff val="0"/>
            </a:schemeClr>
          </a:solidFill>
          <a:prstDash val="solid"/>
        </a:ln>
        <a:effectLst/>
      </dsp:spPr>
      <dsp:style>
        <a:lnRef idx="2">
          <a:scrgbClr r="0" g="0" b="0"/>
        </a:lnRef>
        <a:fillRef idx="1">
          <a:scrgbClr r="0" g="0" b="0"/>
        </a:fillRef>
        <a:effectRef idx="0">
          <a:scrgbClr r="0" g="0" b="0"/>
        </a:effectRef>
        <a:fontRef idx="minor"/>
      </dsp:style>
    </dsp:sp>
    <dsp:sp modelId="{CEEEAABA-E353-482E-8B97-AC73B2734260}">
      <dsp:nvSpPr>
        <dsp:cNvPr id="0" name=""/>
        <dsp:cNvSpPr/>
      </dsp:nvSpPr>
      <dsp:spPr>
        <a:xfrm>
          <a:off x="6101326" y="1285520"/>
          <a:ext cx="2606554" cy="1945737"/>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9067203"/>
              <a:satOff val="5236"/>
              <a:lumOff val="-96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l" defTabSz="933450">
            <a:lnSpc>
              <a:spcPct val="90000"/>
            </a:lnSpc>
            <a:spcBef>
              <a:spcPct val="0"/>
            </a:spcBef>
            <a:spcAft>
              <a:spcPct val="15000"/>
            </a:spcAft>
            <a:buChar char="•"/>
          </a:pPr>
          <a:r>
            <a:rPr lang="sr-Cyrl-RS" sz="2100" kern="1200" dirty="0"/>
            <a:t>алогија</a:t>
          </a:r>
          <a:endParaRPr lang="en-GB" sz="2100" kern="1200" dirty="0"/>
        </a:p>
        <a:p>
          <a:pPr marL="228600" lvl="1" indent="-228600" algn="l" defTabSz="933450">
            <a:lnSpc>
              <a:spcPct val="90000"/>
            </a:lnSpc>
            <a:spcBef>
              <a:spcPct val="0"/>
            </a:spcBef>
            <a:spcAft>
              <a:spcPct val="15000"/>
            </a:spcAft>
            <a:buChar char="•"/>
          </a:pPr>
          <a:r>
            <a:rPr lang="sr-Cyrl-RS" sz="2100" kern="1200" dirty="0"/>
            <a:t>афективна заравњеност</a:t>
          </a:r>
          <a:endParaRPr lang="en-GB" sz="2100" kern="1200" dirty="0"/>
        </a:p>
        <a:p>
          <a:pPr marL="228600" lvl="1" indent="-228600" algn="l" defTabSz="933450">
            <a:lnSpc>
              <a:spcPct val="90000"/>
            </a:lnSpc>
            <a:spcBef>
              <a:spcPct val="0"/>
            </a:spcBef>
            <a:spcAft>
              <a:spcPct val="15000"/>
            </a:spcAft>
            <a:buChar char="•"/>
          </a:pPr>
          <a:r>
            <a:rPr lang="sr-Cyrl-RS" sz="2100" kern="1200" dirty="0"/>
            <a:t>одсуство спонтане вољне активности</a:t>
          </a:r>
          <a:endParaRPr lang="en-GB" sz="2100" kern="1200" dirty="0"/>
        </a:p>
        <a:p>
          <a:pPr marL="228600" lvl="1" indent="-228600" algn="l" defTabSz="933450">
            <a:lnSpc>
              <a:spcPct val="90000"/>
            </a:lnSpc>
            <a:spcBef>
              <a:spcPct val="0"/>
            </a:spcBef>
            <a:spcAft>
              <a:spcPct val="15000"/>
            </a:spcAft>
            <a:buChar char="•"/>
          </a:pPr>
          <a:r>
            <a:rPr lang="sr-Cyrl-RS" sz="2100" kern="1200" dirty="0"/>
            <a:t>поремећаји пажње</a:t>
          </a:r>
          <a:endParaRPr lang="en-GB" sz="2100" kern="1200" dirty="0"/>
        </a:p>
      </dsp:txBody>
      <dsp:txXfrm>
        <a:off x="6146917" y="1331111"/>
        <a:ext cx="2515372" cy="1900146"/>
      </dsp:txXfrm>
    </dsp:sp>
    <dsp:sp modelId="{F16D4412-0144-4924-8112-DA9E13C6860C}">
      <dsp:nvSpPr>
        <dsp:cNvPr id="0" name=""/>
        <dsp:cNvSpPr/>
      </dsp:nvSpPr>
      <dsp:spPr>
        <a:xfrm>
          <a:off x="6101326" y="3231258"/>
          <a:ext cx="2606554" cy="836667"/>
        </a:xfrm>
        <a:prstGeom prst="rect">
          <a:avLst/>
        </a:prstGeom>
        <a:solidFill>
          <a:schemeClr val="accent2">
            <a:hueOff val="-9067203"/>
            <a:satOff val="5236"/>
            <a:lumOff val="-9607"/>
            <a:alphaOff val="0"/>
          </a:schemeClr>
        </a:solidFill>
        <a:ln w="25400" cap="flat" cmpd="sng" algn="ctr">
          <a:solidFill>
            <a:schemeClr val="accent2">
              <a:hueOff val="-9067203"/>
              <a:satOff val="5236"/>
              <a:lumOff val="-96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38100" bIns="0" numCol="1" spcCol="1270" anchor="ctr" anchorCtr="0">
          <a:noAutofit/>
        </a:bodyPr>
        <a:lstStyle/>
        <a:p>
          <a:pPr marL="0" lvl="0" indent="0" algn="ctr" defTabSz="1333500">
            <a:lnSpc>
              <a:spcPct val="90000"/>
            </a:lnSpc>
            <a:spcBef>
              <a:spcPct val="0"/>
            </a:spcBef>
            <a:spcAft>
              <a:spcPct val="35000"/>
            </a:spcAft>
            <a:buNone/>
          </a:pPr>
          <a:r>
            <a:rPr lang="sr-Cyrl-RS" sz="3000" kern="1200" dirty="0"/>
            <a:t>негативна димензија</a:t>
          </a:r>
        </a:p>
      </dsp:txBody>
      <dsp:txXfrm>
        <a:off x="6101326" y="3231258"/>
        <a:ext cx="1835601" cy="836667"/>
      </dsp:txXfrm>
    </dsp:sp>
    <dsp:sp modelId="{4173813E-AA90-4E95-8DF8-E99412B3883A}">
      <dsp:nvSpPr>
        <dsp:cNvPr id="0" name=""/>
        <dsp:cNvSpPr/>
      </dsp:nvSpPr>
      <dsp:spPr>
        <a:xfrm>
          <a:off x="8010663" y="3364155"/>
          <a:ext cx="912293" cy="912293"/>
        </a:xfrm>
        <a:prstGeom prst="ellipse">
          <a:avLst/>
        </a:prstGeom>
        <a:solidFill>
          <a:schemeClr val="accent2">
            <a:tint val="40000"/>
            <a:alpha val="90000"/>
            <a:hueOff val="-8695070"/>
            <a:satOff val="-10141"/>
            <a:lumOff val="-1691"/>
            <a:alphaOff val="0"/>
          </a:schemeClr>
        </a:solidFill>
        <a:ln w="25400" cap="flat" cmpd="sng" algn="ctr">
          <a:solidFill>
            <a:schemeClr val="accent2">
              <a:tint val="40000"/>
              <a:alpha val="90000"/>
              <a:hueOff val="-8695070"/>
              <a:satOff val="-10141"/>
              <a:lumOff val="-1691"/>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D34815-D642-4690-BFE1-E60860207720}">
      <dsp:nvSpPr>
        <dsp:cNvPr id="0" name=""/>
        <dsp:cNvSpPr/>
      </dsp:nvSpPr>
      <dsp:spPr>
        <a:xfrm>
          <a:off x="0" y="1357788"/>
          <a:ext cx="8229600" cy="1810385"/>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E21842-CDC4-4381-9C71-59FF6733043D}">
      <dsp:nvSpPr>
        <dsp:cNvPr id="0" name=""/>
        <dsp:cNvSpPr/>
      </dsp:nvSpPr>
      <dsp:spPr>
        <a:xfrm>
          <a:off x="3706" y="0"/>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sr-Cyrl-CS" sz="1600" b="1" kern="1200" dirty="0"/>
            <a:t>преморбидна личност</a:t>
          </a:r>
          <a:endParaRPr lang="sr-Latn-CS" sz="1600" b="1" kern="1200" dirty="0"/>
        </a:p>
      </dsp:txBody>
      <dsp:txXfrm>
        <a:off x="3706" y="0"/>
        <a:ext cx="1782946" cy="1810385"/>
      </dsp:txXfrm>
    </dsp:sp>
    <dsp:sp modelId="{53EB841D-3454-4AFE-B8E9-4C52C6273868}">
      <dsp:nvSpPr>
        <dsp:cNvPr id="0" name=""/>
        <dsp:cNvSpPr/>
      </dsp:nvSpPr>
      <dsp:spPr>
        <a:xfrm>
          <a:off x="668881" y="2036683"/>
          <a:ext cx="452596" cy="45259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AAC72C-54E5-446B-A8DB-C32FACCE6DC0}">
      <dsp:nvSpPr>
        <dsp:cNvPr id="0" name=""/>
        <dsp:cNvSpPr/>
      </dsp:nvSpPr>
      <dsp:spPr>
        <a:xfrm>
          <a:off x="1875800" y="2715577"/>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sr-Cyrl-CS" sz="1600" b="1" kern="1200" dirty="0"/>
            <a:t>продромални стадијум</a:t>
          </a:r>
          <a:endParaRPr lang="sr-Latn-CS" sz="1600" b="1" kern="1200" dirty="0"/>
        </a:p>
      </dsp:txBody>
      <dsp:txXfrm>
        <a:off x="1875800" y="2715577"/>
        <a:ext cx="1782946" cy="1810385"/>
      </dsp:txXfrm>
    </dsp:sp>
    <dsp:sp modelId="{03A6FAE9-2E74-4135-89ED-B5EA30FD00F4}">
      <dsp:nvSpPr>
        <dsp:cNvPr id="0" name=""/>
        <dsp:cNvSpPr/>
      </dsp:nvSpPr>
      <dsp:spPr>
        <a:xfrm>
          <a:off x="2540975" y="2036683"/>
          <a:ext cx="452596" cy="452596"/>
        </a:xfrm>
        <a:prstGeom prst="ellipse">
          <a:avLst/>
        </a:prstGeom>
        <a:solidFill>
          <a:schemeClr val="accent2">
            <a:hueOff val="-3022401"/>
            <a:satOff val="1745"/>
            <a:lumOff val="-32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B44A22-F0D0-4D71-ACBF-DA590F21ED6B}">
      <dsp:nvSpPr>
        <dsp:cNvPr id="0" name=""/>
        <dsp:cNvSpPr/>
      </dsp:nvSpPr>
      <dsp:spPr>
        <a:xfrm>
          <a:off x="3747893" y="0"/>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sr-Cyrl-CS" sz="1600" b="1" kern="1200" dirty="0"/>
            <a:t>психотична епизода</a:t>
          </a:r>
        </a:p>
        <a:p>
          <a:pPr marL="0" lvl="0" indent="0" algn="ctr" defTabSz="711200">
            <a:lnSpc>
              <a:spcPct val="90000"/>
            </a:lnSpc>
            <a:spcBef>
              <a:spcPct val="0"/>
            </a:spcBef>
            <a:spcAft>
              <a:spcPct val="35000"/>
            </a:spcAft>
            <a:buNone/>
          </a:pPr>
          <a:r>
            <a:rPr lang="sr-Cyrl-CS" sz="1600" kern="1200" dirty="0"/>
            <a:t>(прва и/или поновљена)</a:t>
          </a:r>
        </a:p>
        <a:p>
          <a:pPr marL="0" lvl="0" indent="0" algn="ctr" defTabSz="711200">
            <a:lnSpc>
              <a:spcPct val="90000"/>
            </a:lnSpc>
            <a:spcBef>
              <a:spcPct val="0"/>
            </a:spcBef>
            <a:spcAft>
              <a:spcPct val="35000"/>
            </a:spcAft>
            <a:buNone/>
          </a:pPr>
          <a:r>
            <a:rPr lang="sr-Cyrl-CS" sz="1600" kern="1200" dirty="0"/>
            <a:t>- ремисија</a:t>
          </a:r>
        </a:p>
        <a:p>
          <a:pPr marL="0" lvl="0" indent="0" algn="ctr" defTabSz="711200">
            <a:lnSpc>
              <a:spcPct val="90000"/>
            </a:lnSpc>
            <a:spcBef>
              <a:spcPct val="0"/>
            </a:spcBef>
            <a:spcAft>
              <a:spcPct val="35000"/>
            </a:spcAft>
            <a:buNone/>
          </a:pPr>
          <a:r>
            <a:rPr lang="sr-Cyrl-CS" sz="1600" kern="1200" dirty="0"/>
            <a:t>- опоравак</a:t>
          </a:r>
        </a:p>
      </dsp:txBody>
      <dsp:txXfrm>
        <a:off x="3747893" y="0"/>
        <a:ext cx="1782946" cy="1810385"/>
      </dsp:txXfrm>
    </dsp:sp>
    <dsp:sp modelId="{C60EF345-FBF3-4B8E-BCFB-9EADF7C22253}">
      <dsp:nvSpPr>
        <dsp:cNvPr id="0" name=""/>
        <dsp:cNvSpPr/>
      </dsp:nvSpPr>
      <dsp:spPr>
        <a:xfrm>
          <a:off x="4413068" y="2036683"/>
          <a:ext cx="452596" cy="452596"/>
        </a:xfrm>
        <a:prstGeom prst="ellipse">
          <a:avLst/>
        </a:prstGeom>
        <a:solidFill>
          <a:schemeClr val="accent2">
            <a:hueOff val="-6044802"/>
            <a:satOff val="3491"/>
            <a:lumOff val="-64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364A91-2842-4DE7-85AF-FE224E6BDB2B}">
      <dsp:nvSpPr>
        <dsp:cNvPr id="0" name=""/>
        <dsp:cNvSpPr/>
      </dsp:nvSpPr>
      <dsp:spPr>
        <a:xfrm>
          <a:off x="5619987" y="2715577"/>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sr-Cyrl-CS" sz="1600" b="1" kern="1200" dirty="0"/>
            <a:t>хронична фаза</a:t>
          </a:r>
          <a:endParaRPr lang="sr-Latn-CS" sz="1600" b="1" kern="1200" dirty="0"/>
        </a:p>
      </dsp:txBody>
      <dsp:txXfrm>
        <a:off x="5619987" y="2715577"/>
        <a:ext cx="1782946" cy="1810385"/>
      </dsp:txXfrm>
    </dsp:sp>
    <dsp:sp modelId="{BB7BC7A4-DA0E-4F6A-AC5F-F76370525BE2}">
      <dsp:nvSpPr>
        <dsp:cNvPr id="0" name=""/>
        <dsp:cNvSpPr/>
      </dsp:nvSpPr>
      <dsp:spPr>
        <a:xfrm>
          <a:off x="6285161" y="2036683"/>
          <a:ext cx="452596" cy="452596"/>
        </a:xfrm>
        <a:prstGeom prst="ellipse">
          <a:avLst/>
        </a:prstGeom>
        <a:solidFill>
          <a:schemeClr val="accent2">
            <a:hueOff val="-9067203"/>
            <a:satOff val="5236"/>
            <a:lumOff val="-96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8187D9-4A9B-47DC-A642-538C990356FA}">
      <dsp:nvSpPr>
        <dsp:cNvPr id="0" name=""/>
        <dsp:cNvSpPr/>
      </dsp:nvSpPr>
      <dsp:spPr>
        <a:xfrm>
          <a:off x="10355" y="0"/>
          <a:ext cx="7406457" cy="3672408"/>
        </a:xfrm>
        <a:prstGeom prst="rightArrow">
          <a:avLst/>
        </a:prstGeom>
        <a:gradFill rotWithShape="0">
          <a:gsLst>
            <a:gs pos="0">
              <a:schemeClr val="accent2">
                <a:tint val="55000"/>
                <a:hueOff val="0"/>
                <a:satOff val="0"/>
                <a:lumOff val="0"/>
                <a:alphaOff val="0"/>
                <a:shade val="51000"/>
                <a:satMod val="130000"/>
              </a:schemeClr>
            </a:gs>
            <a:gs pos="80000">
              <a:schemeClr val="accent2">
                <a:tint val="55000"/>
                <a:hueOff val="0"/>
                <a:satOff val="0"/>
                <a:lumOff val="0"/>
                <a:alphaOff val="0"/>
                <a:shade val="93000"/>
                <a:satMod val="130000"/>
              </a:schemeClr>
            </a:gs>
            <a:gs pos="100000">
              <a:schemeClr val="accent2">
                <a:tint val="55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2561F384-5365-4BBA-BE5A-F1756AE991BA}">
      <dsp:nvSpPr>
        <dsp:cNvPr id="0" name=""/>
        <dsp:cNvSpPr/>
      </dsp:nvSpPr>
      <dsp:spPr>
        <a:xfrm>
          <a:off x="44445" y="648069"/>
          <a:ext cx="2275886" cy="1756365"/>
        </a:xfrm>
        <a:prstGeom prst="round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sr-Latn-CS" sz="2000" b="1" kern="1200" dirty="0"/>
            <a:t>-</a:t>
          </a:r>
          <a:r>
            <a:rPr lang="en-US" sz="2000" b="1" kern="1200" dirty="0"/>
            <a:t> </a:t>
          </a:r>
          <a:r>
            <a:rPr lang="sr-Cyrl-RS" sz="2000" b="1" kern="1200" dirty="0"/>
            <a:t>континуитет</a:t>
          </a:r>
          <a:r>
            <a:rPr lang="sr-Latn-CS" sz="2000" b="1" kern="1200" dirty="0"/>
            <a:t> </a:t>
          </a:r>
          <a:r>
            <a:rPr lang="sr-Cyrl-RS" sz="2000" b="1" kern="1200" dirty="0"/>
            <a:t>терапије</a:t>
          </a:r>
          <a:endParaRPr lang="sr-Latn-CS" sz="2000" b="1" kern="1200" dirty="0"/>
        </a:p>
        <a:p>
          <a:pPr marL="0" lvl="0" indent="0" algn="ctr" defTabSz="889000">
            <a:lnSpc>
              <a:spcPct val="90000"/>
            </a:lnSpc>
            <a:spcBef>
              <a:spcPct val="0"/>
            </a:spcBef>
            <a:spcAft>
              <a:spcPct val="35000"/>
            </a:spcAft>
            <a:buNone/>
          </a:pPr>
          <a:r>
            <a:rPr lang="sr-Latn-CS" sz="2000" b="1" kern="1200" dirty="0"/>
            <a:t>-</a:t>
          </a:r>
          <a:r>
            <a:rPr lang="sr-Cyrl-RS" sz="2000" b="1" kern="1200" dirty="0"/>
            <a:t> побољшање</a:t>
          </a:r>
          <a:r>
            <a:rPr lang="sr-Latn-CS" sz="2000" b="1" kern="1200" dirty="0"/>
            <a:t> </a:t>
          </a:r>
          <a:r>
            <a:rPr lang="sr-Cyrl-RS" sz="2000" b="1" kern="1200" dirty="0"/>
            <a:t>у</a:t>
          </a:r>
          <a:r>
            <a:rPr lang="sr-Latn-CS" sz="2000" b="1" kern="1200" dirty="0"/>
            <a:t> </a:t>
          </a:r>
          <a:r>
            <a:rPr lang="sr-Cyrl-RS" sz="2000" b="1" kern="1200" dirty="0"/>
            <a:t>функционисању</a:t>
          </a:r>
          <a:endParaRPr lang="sr-Latn-CS" sz="2000" b="1" kern="1200" dirty="0"/>
        </a:p>
        <a:p>
          <a:pPr marL="0" lvl="0" indent="0" algn="ctr" defTabSz="889000">
            <a:lnSpc>
              <a:spcPct val="90000"/>
            </a:lnSpc>
            <a:spcBef>
              <a:spcPct val="0"/>
            </a:spcBef>
            <a:spcAft>
              <a:spcPct val="35000"/>
            </a:spcAft>
            <a:buNone/>
          </a:pPr>
          <a:r>
            <a:rPr lang="sr-Latn-CS" sz="2000" b="1" kern="1200" dirty="0"/>
            <a:t>-</a:t>
          </a:r>
          <a:r>
            <a:rPr lang="sr-Cyrl-RS" sz="2000" b="1" kern="1200" dirty="0"/>
            <a:t> социјална</a:t>
          </a:r>
          <a:r>
            <a:rPr lang="sr-Latn-CS" sz="2000" b="1" kern="1200" dirty="0"/>
            <a:t> </a:t>
          </a:r>
          <a:r>
            <a:rPr lang="sr-Cyrl-RS" sz="2000" b="1" kern="1200" dirty="0"/>
            <a:t>интеграција</a:t>
          </a:r>
          <a:endParaRPr lang="en-US" sz="2000" b="1" kern="1200" dirty="0"/>
        </a:p>
      </dsp:txBody>
      <dsp:txXfrm>
        <a:off x="130184" y="733808"/>
        <a:ext cx="2104408" cy="1584887"/>
      </dsp:txXfrm>
    </dsp:sp>
    <dsp:sp modelId="{28A270C7-3EAB-41AE-9029-0354CE5C976A}">
      <dsp:nvSpPr>
        <dsp:cNvPr id="0" name=""/>
        <dsp:cNvSpPr/>
      </dsp:nvSpPr>
      <dsp:spPr>
        <a:xfrm>
          <a:off x="2416399" y="648069"/>
          <a:ext cx="2275886" cy="1756365"/>
        </a:xfrm>
        <a:prstGeom prst="roundRect">
          <a:avLst/>
        </a:prstGeom>
        <a:gradFill rotWithShape="0">
          <a:gsLst>
            <a:gs pos="0">
              <a:schemeClr val="accent2">
                <a:shade val="50000"/>
                <a:hueOff val="148608"/>
                <a:satOff val="-26101"/>
                <a:lumOff val="35706"/>
                <a:alphaOff val="0"/>
                <a:shade val="51000"/>
                <a:satMod val="130000"/>
              </a:schemeClr>
            </a:gs>
            <a:gs pos="80000">
              <a:schemeClr val="accent2">
                <a:shade val="50000"/>
                <a:hueOff val="148608"/>
                <a:satOff val="-26101"/>
                <a:lumOff val="35706"/>
                <a:alphaOff val="0"/>
                <a:shade val="93000"/>
                <a:satMod val="130000"/>
              </a:schemeClr>
            </a:gs>
            <a:gs pos="100000">
              <a:schemeClr val="accent2">
                <a:shade val="50000"/>
                <a:hueOff val="148608"/>
                <a:satOff val="-26101"/>
                <a:lumOff val="357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r-Cyrl-RS" sz="2200" b="1" kern="1200" dirty="0"/>
            <a:t>дугорочна</a:t>
          </a:r>
          <a:r>
            <a:rPr lang="sr-Latn-CS" sz="2200" b="1" kern="1200" dirty="0"/>
            <a:t> </a:t>
          </a:r>
          <a:r>
            <a:rPr lang="sr-Cyrl-RS" sz="2200" b="1" kern="1200" dirty="0"/>
            <a:t>подношљивост</a:t>
          </a:r>
          <a:endParaRPr lang="en-US" sz="2200" b="1" kern="1200" dirty="0"/>
        </a:p>
      </dsp:txBody>
      <dsp:txXfrm>
        <a:off x="2502138" y="733808"/>
        <a:ext cx="2104408" cy="1584887"/>
      </dsp:txXfrm>
    </dsp:sp>
    <dsp:sp modelId="{BEE8657E-5A63-47EB-B032-CC3A2C5ACAF6}">
      <dsp:nvSpPr>
        <dsp:cNvPr id="0" name=""/>
        <dsp:cNvSpPr/>
      </dsp:nvSpPr>
      <dsp:spPr>
        <a:xfrm>
          <a:off x="4840102" y="648069"/>
          <a:ext cx="2275886" cy="1756365"/>
        </a:xfrm>
        <a:prstGeom prst="roundRect">
          <a:avLst/>
        </a:prstGeom>
        <a:gradFill rotWithShape="0">
          <a:gsLst>
            <a:gs pos="0">
              <a:schemeClr val="accent2">
                <a:shade val="50000"/>
                <a:hueOff val="148608"/>
                <a:satOff val="-26101"/>
                <a:lumOff val="35706"/>
                <a:alphaOff val="0"/>
                <a:shade val="51000"/>
                <a:satMod val="130000"/>
              </a:schemeClr>
            </a:gs>
            <a:gs pos="80000">
              <a:schemeClr val="accent2">
                <a:shade val="50000"/>
                <a:hueOff val="148608"/>
                <a:satOff val="-26101"/>
                <a:lumOff val="35706"/>
                <a:alphaOff val="0"/>
                <a:shade val="93000"/>
                <a:satMod val="130000"/>
              </a:schemeClr>
            </a:gs>
            <a:gs pos="100000">
              <a:schemeClr val="accent2">
                <a:shade val="50000"/>
                <a:hueOff val="148608"/>
                <a:satOff val="-26101"/>
                <a:lumOff val="357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r-Latn-CS" sz="2200" b="1" kern="1200" dirty="0"/>
            <a:t>-</a:t>
          </a:r>
          <a:r>
            <a:rPr lang="sr-Cyrl-RS" sz="2200" b="1" kern="1200" dirty="0"/>
            <a:t> здравље</a:t>
          </a:r>
          <a:r>
            <a:rPr lang="sr-Latn-CS" sz="2200" b="1" kern="1200" dirty="0"/>
            <a:t> </a:t>
          </a:r>
          <a:r>
            <a:rPr lang="sr-Cyrl-RS" sz="2200" b="1" kern="1200" dirty="0"/>
            <a:t>и</a:t>
          </a:r>
          <a:r>
            <a:rPr lang="sr-Latn-CS" sz="2200" b="1" kern="1200" dirty="0"/>
            <a:t> </a:t>
          </a:r>
          <a:r>
            <a:rPr lang="sr-Cyrl-RS" sz="2200" b="1" kern="1200" dirty="0"/>
            <a:t>задовољство</a:t>
          </a:r>
          <a:r>
            <a:rPr lang="sr-Latn-CS" sz="2200" b="1" kern="1200" dirty="0"/>
            <a:t> </a:t>
          </a:r>
        </a:p>
        <a:p>
          <a:pPr marL="0" lvl="0" indent="0" algn="ctr" defTabSz="977900">
            <a:lnSpc>
              <a:spcPct val="90000"/>
            </a:lnSpc>
            <a:spcBef>
              <a:spcPct val="0"/>
            </a:spcBef>
            <a:spcAft>
              <a:spcPct val="35000"/>
            </a:spcAft>
            <a:buNone/>
          </a:pPr>
          <a:r>
            <a:rPr lang="sr-Latn-CS" sz="2200" b="1" kern="1200" dirty="0"/>
            <a:t>-</a:t>
          </a:r>
          <a:r>
            <a:rPr lang="sr-Cyrl-RS" sz="2200" b="1" kern="1200" dirty="0"/>
            <a:t> запослење</a:t>
          </a:r>
          <a:endParaRPr lang="sr-Latn-CS" sz="2200" b="1" kern="1200" dirty="0"/>
        </a:p>
        <a:p>
          <a:pPr marL="0" lvl="0" indent="0" algn="ctr" defTabSz="977900">
            <a:lnSpc>
              <a:spcPct val="90000"/>
            </a:lnSpc>
            <a:spcBef>
              <a:spcPct val="0"/>
            </a:spcBef>
            <a:spcAft>
              <a:spcPct val="35000"/>
            </a:spcAft>
            <a:buNone/>
          </a:pPr>
          <a:r>
            <a:rPr lang="sr-Latn-CS" sz="2200" b="1" kern="1200" dirty="0"/>
            <a:t>-</a:t>
          </a:r>
          <a:r>
            <a:rPr lang="sr-Cyrl-RS" sz="2200" b="1" kern="1200" dirty="0"/>
            <a:t> квалитет</a:t>
          </a:r>
          <a:r>
            <a:rPr lang="sr-Latn-CS" sz="2200" b="1" kern="1200" dirty="0"/>
            <a:t> </a:t>
          </a:r>
          <a:r>
            <a:rPr lang="sr-Cyrl-RS" sz="2200" b="1" kern="1200" dirty="0"/>
            <a:t>живота</a:t>
          </a:r>
          <a:endParaRPr lang="en-US" sz="2200" b="1" kern="1200" dirty="0"/>
        </a:p>
      </dsp:txBody>
      <dsp:txXfrm>
        <a:off x="4925841" y="733808"/>
        <a:ext cx="2104408" cy="1584887"/>
      </dsp:txXfrm>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4">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83EB3C6-EAA1-43B3-B942-E2A88ABA005A}" type="datetimeFigureOut">
              <a:rPr lang="en-GB"/>
              <a:pPr>
                <a:defRPr/>
              </a:pPr>
              <a:t>01/10/2020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6E00917-E623-47ED-B488-1B0C5DE16716}"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thw.photography/"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dirty="0"/>
          </a:p>
        </p:txBody>
      </p:sp>
      <p:sp>
        <p:nvSpPr>
          <p:cNvPr id="4" name="Slide Number Placeholder 3"/>
          <p:cNvSpPr>
            <a:spLocks noGrp="1"/>
          </p:cNvSpPr>
          <p:nvPr>
            <p:ph type="sldNum" sz="quarter" idx="5"/>
          </p:nvPr>
        </p:nvSpPr>
        <p:spPr/>
        <p:txBody>
          <a:bodyPr/>
          <a:lstStyle/>
          <a:p>
            <a:pPr>
              <a:defRPr/>
            </a:pPr>
            <a:fld id="{461B2736-C68E-462E-A81A-E8165E360A29}" type="slidenum">
              <a:rPr lang="en-GB" smtClean="0"/>
              <a:pPr>
                <a:defRPr/>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a:p>
        </p:txBody>
      </p:sp>
      <p:sp>
        <p:nvSpPr>
          <p:cNvPr id="4" name="Slide Number Placeholder 3"/>
          <p:cNvSpPr>
            <a:spLocks noGrp="1"/>
          </p:cNvSpPr>
          <p:nvPr>
            <p:ph type="sldNum" sz="quarter" idx="5"/>
          </p:nvPr>
        </p:nvSpPr>
        <p:spPr/>
        <p:txBody>
          <a:bodyPr/>
          <a:lstStyle/>
          <a:p>
            <a:pPr>
              <a:defRPr/>
            </a:pPr>
            <a:fld id="{16B810C2-C7D7-4FE8-AC6B-5932C3697A99}"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sr-Cyrl-CS"/>
              <a:t> </a:t>
            </a:r>
            <a:endParaRPr lang="sr-Latn-CS"/>
          </a:p>
        </p:txBody>
      </p:sp>
      <p:sp>
        <p:nvSpPr>
          <p:cNvPr id="4" name="Slide Number Placeholder 3"/>
          <p:cNvSpPr>
            <a:spLocks noGrp="1"/>
          </p:cNvSpPr>
          <p:nvPr>
            <p:ph type="sldNum" sz="quarter" idx="5"/>
          </p:nvPr>
        </p:nvSpPr>
        <p:spPr/>
        <p:txBody>
          <a:bodyPr/>
          <a:lstStyle/>
          <a:p>
            <a:pPr>
              <a:defRPr/>
            </a:pPr>
            <a:fld id="{506AD298-70AD-409D-98BF-6C3BD830DDAD}" type="slidenum">
              <a:rPr lang="en-GB" smtClean="0"/>
              <a:pPr>
                <a:defRPr/>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a:p>
        </p:txBody>
      </p:sp>
      <p:sp>
        <p:nvSpPr>
          <p:cNvPr id="4" name="Slide Number Placeholder 3"/>
          <p:cNvSpPr>
            <a:spLocks noGrp="1"/>
          </p:cNvSpPr>
          <p:nvPr>
            <p:ph type="sldNum" sz="quarter" idx="5"/>
          </p:nvPr>
        </p:nvSpPr>
        <p:spPr/>
        <p:txBody>
          <a:bodyPr/>
          <a:lstStyle/>
          <a:p>
            <a:pPr>
              <a:defRPr/>
            </a:pPr>
            <a:fld id="{D13E9B5B-6373-48C0-A53D-7328F1C98ACD}" type="slidenum">
              <a:rPr lang="en-GB" smtClean="0"/>
              <a:pPr>
                <a:defRPr/>
              </a:pPr>
              <a:t>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a:p>
        </p:txBody>
      </p:sp>
      <p:sp>
        <p:nvSpPr>
          <p:cNvPr id="4" name="Slide Number Placeholder 3"/>
          <p:cNvSpPr>
            <a:spLocks noGrp="1"/>
          </p:cNvSpPr>
          <p:nvPr>
            <p:ph type="sldNum" sz="quarter" idx="5"/>
          </p:nvPr>
        </p:nvSpPr>
        <p:spPr/>
        <p:txBody>
          <a:bodyPr/>
          <a:lstStyle/>
          <a:p>
            <a:pPr>
              <a:defRPr/>
            </a:pPr>
            <a:fld id="{D459DEED-B22A-4DCE-ACB2-71B7005AF555}" type="slidenum">
              <a:rPr lang="en-GB" smtClean="0"/>
              <a:pPr>
                <a:defRPr/>
              </a:pPr>
              <a:t>16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a:t>These eerie scenes from abandoned Italian mental asylums still seem to echo with voices of doctors and patients. Bottles of medicine, bizarre machinery, and lonely wheel chairs lay just as they were left years ago when the asylums were first abandoned. The effect is both beautiful and creepy.</a:t>
            </a:r>
          </a:p>
          <a:p>
            <a:r>
              <a:rPr lang="en-GB"/>
              <a:t>Captured by Austrian photographer </a:t>
            </a:r>
            <a:r>
              <a:rPr lang="en-GB" b="1">
                <a:hlinkClick r:id="rId3"/>
              </a:rPr>
              <a:t>Thomas Windisch</a:t>
            </a:r>
            <a:r>
              <a:rPr lang="en-GB"/>
              <a:t>, these images go beyond most images taken by urban explorers. His eye for lighting, storytelling, and composition create a quietly beautiful drama that unfolds as if in a movie.</a:t>
            </a:r>
          </a:p>
          <a:p>
            <a:r>
              <a:rPr lang="en-GB"/>
              <a:t>Though the places Windisch photographs are abandoned, the focus of his photos seem to highlight the people that used to inhabit the space. In a way, Windisch takes portraits of people from years past by capturing the spirit of the space they lived and worked in.</a:t>
            </a:r>
          </a:p>
          <a:p>
            <a:endParaRPr lang="en-GB"/>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87FA3B6-D521-4A96-92BB-84ACD8B8059D}" type="slidenum">
              <a:rPr lang="en-GB" smtClean="0"/>
              <a:pPr>
                <a:defRPr/>
              </a:pPr>
              <a:t>29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F27F459-5F99-4ECD-8940-D47AB3B9AA8F}"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E777B07-6EEC-480F-A0AF-42444D3D00DE}"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95D98CFE-F3E9-45CF-A91B-E7B7E17B41AB}"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8F35A9B-627A-451B-902A-E00915ECEBC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95D43DB-5BAA-43D2-B82D-50E890B88954}"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6FB1F94-FD75-48B7-9615-F9DAF7895FCD}"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7B6554E7-FB5B-47B2-B7B1-05AF5C36FA1E}" type="datetimeFigureOut">
              <a:rPr lang="en-US"/>
              <a:pPr>
                <a:defRPr/>
              </a:pPr>
              <a:t>10/1/2020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F94CDE3B-438D-4A0F-B965-6B79F44B1C4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Clr>
                <a:srgbClr val="C00000"/>
              </a:buClr>
              <a:buFont typeface="Wingdings" pitchFamily="2" charset="2"/>
              <a:buChar char="Ø"/>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vl1pPr>
          </a:lstStyle>
          <a:p>
            <a:pPr>
              <a:defRPr/>
            </a:pPr>
            <a:fld id="{E62118D8-0C19-4A81-A463-AC6D6DFC37E0}"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0F8379E-B0A2-4903-AE11-14CED37CF61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D769448-10D1-4BA2-B3F8-05463D6F81E5}"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F660DCA-AA56-4C29-B0AE-6BB9CF6DFAD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E1A6BF56-A0F4-486F-BCF4-206D085DDA8F}" type="datetimeFigureOut">
              <a:rPr lang="en-GB"/>
              <a:pPr>
                <a:defRPr/>
              </a:pPr>
              <a:t>01/10/2020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A41185A-C8E6-426C-8ADC-E2722E0F3DE4}"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D4B59A95-7C28-4CC2-824D-E97085E9F41E}" type="datetimeFigureOut">
              <a:rPr lang="en-GB"/>
              <a:pPr>
                <a:defRPr/>
              </a:pPr>
              <a:t>01/10/2020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BF9A9108-3CD9-436D-A039-EC41E369DC20}"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D827C4D-F311-4B38-BBA2-08A9024B4480}" type="datetimeFigureOut">
              <a:rPr lang="en-GB"/>
              <a:pPr>
                <a:defRPr/>
              </a:pPr>
              <a:t>01/10/2020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DA6E0FC-A3E5-4265-8897-7B127C6AFBF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B6C6CB7-D9D1-41DE-BE73-1D888AE5DA6C}" type="datetimeFigureOut">
              <a:rPr lang="en-GB"/>
              <a:pPr>
                <a:defRPr/>
              </a:pPr>
              <a:t>01/10/2020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92DA7B06-2A2E-4D80-B384-9FE9F264890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E6DCBEF-1A08-4B72-87C7-0D36448AA852}" type="datetimeFigureOut">
              <a:rPr lang="en-GB"/>
              <a:pPr>
                <a:defRPr/>
              </a:pPr>
              <a:t>01/10/2020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BD54FDB-BAEC-4FF1-A0F1-7E8F577DF577}"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1426D48-723F-47A4-94EC-452B9315AE31}" type="datetimeFigureOut">
              <a:rPr lang="en-GB"/>
              <a:pPr>
                <a:defRPr/>
              </a:pPr>
              <a:t>01/10/2020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0099DAB-38CF-49B4-B99D-9CB5F6228BC3}"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3E7D3BF-A20E-408D-B7B4-2BF6DDAE4D70}" type="datetimeFigureOut">
              <a:rPr lang="en-GB"/>
              <a:pPr>
                <a:defRPr/>
              </a:pPr>
              <a:t>01/10/2020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01430C8-DFB2-4667-961A-94F97B13FB5C}"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Garamond" pitchFamily="18" charset="0"/>
        </a:defRPr>
      </a:lvl2pPr>
      <a:lvl3pPr algn="ctr" rtl="0" eaLnBrk="0" fontAlgn="base" hangingPunct="0">
        <a:spcBef>
          <a:spcPct val="0"/>
        </a:spcBef>
        <a:spcAft>
          <a:spcPct val="0"/>
        </a:spcAft>
        <a:defRPr sz="4400">
          <a:solidFill>
            <a:schemeClr val="tx1"/>
          </a:solidFill>
          <a:latin typeface="Garamond" pitchFamily="18" charset="0"/>
        </a:defRPr>
      </a:lvl3pPr>
      <a:lvl4pPr algn="ctr" rtl="0" eaLnBrk="0" fontAlgn="base" hangingPunct="0">
        <a:spcBef>
          <a:spcPct val="0"/>
        </a:spcBef>
        <a:spcAft>
          <a:spcPct val="0"/>
        </a:spcAft>
        <a:defRPr sz="4400">
          <a:solidFill>
            <a:schemeClr val="tx1"/>
          </a:solidFill>
          <a:latin typeface="Garamond" pitchFamily="18" charset="0"/>
        </a:defRPr>
      </a:lvl4pPr>
      <a:lvl5pPr algn="ctr" rtl="0" eaLnBrk="0" fontAlgn="base" hangingPunct="0">
        <a:spcBef>
          <a:spcPct val="0"/>
        </a:spcBef>
        <a:spcAft>
          <a:spcPct val="0"/>
        </a:spcAft>
        <a:defRPr sz="4400">
          <a:solidFill>
            <a:schemeClr val="tx1"/>
          </a:solidFill>
          <a:latin typeface="Garamond" pitchFamily="18"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sr-Latn-CS" b="1"/>
              <a:t>Схизофренија</a:t>
            </a:r>
            <a:endParaRPr lang="en-GB" b="1"/>
          </a:p>
        </p:txBody>
      </p:sp>
      <p:sp>
        <p:nvSpPr>
          <p:cNvPr id="3075" name="Subtitle 2"/>
          <p:cNvSpPr>
            <a:spLocks noGrp="1"/>
          </p:cNvSpPr>
          <p:nvPr>
            <p:ph type="subTitle" idx="1"/>
          </p:nvPr>
        </p:nvSpPr>
        <p:spPr>
          <a:xfrm>
            <a:off x="642938" y="3886200"/>
            <a:ext cx="7715250" cy="1752600"/>
          </a:xfrm>
        </p:spPr>
        <p:txBody>
          <a:bodyPr/>
          <a:lstStyle/>
          <a:p>
            <a:pPr eaLnBrk="1" hangingPunct="1"/>
            <a:r>
              <a:rPr lang="sr-Cyrl-CS" b="1">
                <a:solidFill>
                  <a:schemeClr val="tx1"/>
                </a:solidFill>
              </a:rPr>
              <a:t>доц. др Милица Боровчанин</a:t>
            </a:r>
          </a:p>
          <a:p>
            <a:pPr eaLnBrk="1" hangingPunct="1"/>
            <a:endParaRPr lang="sr-Cyrl-CS">
              <a:solidFill>
                <a:schemeClr val="tx1"/>
              </a:solidFill>
            </a:endParaRPr>
          </a:p>
          <a:p>
            <a:pPr eaLnBrk="1" hangingPunct="1"/>
            <a:r>
              <a:rPr lang="en-US">
                <a:solidFill>
                  <a:schemeClr val="tx1"/>
                </a:solidFill>
              </a:rPr>
              <a:t>ОСС: Психијатрија са негом</a:t>
            </a:r>
            <a:br>
              <a:rPr lang="ru-RU">
                <a:solidFill>
                  <a:schemeClr val="tx1"/>
                </a:solidFill>
              </a:rPr>
            </a:br>
            <a:r>
              <a:rPr lang="ru-RU">
                <a:solidFill>
                  <a:schemeClr val="tx1"/>
                </a:solidFill>
              </a:rPr>
              <a:t>7. недеља наставе -</a:t>
            </a:r>
            <a:r>
              <a:rPr lang="en-GB">
                <a:solidFill>
                  <a:schemeClr val="tx1"/>
                </a:solidFill>
              </a:rPr>
              <a:t> </a:t>
            </a:r>
            <a:r>
              <a:rPr lang="en-US">
                <a:solidFill>
                  <a:schemeClr val="tx1"/>
                </a:solidFill>
              </a:rPr>
              <a:t>први део</a:t>
            </a:r>
            <a:endParaRPr lang="sr-Cyrl-CS">
              <a:solidFill>
                <a:schemeClr val="tx1"/>
              </a:solidFill>
            </a:endParaRPr>
          </a:p>
          <a:p>
            <a:pPr eaLnBrk="1" hangingPunct="1"/>
            <a:endParaRPr lang="en-GB">
              <a:solidFill>
                <a:schemeClr val="tx1"/>
              </a:solidFill>
            </a:endParaRPr>
          </a:p>
        </p:txBody>
      </p:sp>
      <p:pic>
        <p:nvPicPr>
          <p:cNvPr id="4" name="Picture 46"/>
          <p:cNvPicPr>
            <a:picLocks noChangeAspect="1" noChangeArrowheads="1"/>
          </p:cNvPicPr>
          <p:nvPr/>
        </p:nvPicPr>
        <p:blipFill>
          <a:blip r:embed="rId3" cstate="print"/>
          <a:srcRect/>
          <a:stretch>
            <a:fillRect/>
          </a:stretch>
        </p:blipFill>
        <p:spPr bwMode="auto">
          <a:xfrm>
            <a:off x="2286000" y="304800"/>
            <a:ext cx="1397000" cy="1682750"/>
          </a:xfrm>
          <a:prstGeom prst="rect">
            <a:avLst/>
          </a:prstGeom>
          <a:solidFill>
            <a:schemeClr val="bg1"/>
          </a:solidFill>
          <a:ln w="9525">
            <a:noFill/>
            <a:miter lim="800000"/>
            <a:headEnd/>
            <a:tailEnd/>
          </a:ln>
          <a:effectLst>
            <a:outerShdw blurRad="44450" dist="27940" dir="5400000" algn="ctr">
              <a:srgbClr val="000000">
                <a:alpha val="32000"/>
              </a:srgbClr>
            </a:outerShdw>
          </a:effectLst>
        </p:spPr>
      </p:pic>
      <p:pic>
        <p:nvPicPr>
          <p:cNvPr id="5" name="Picture 174"/>
          <p:cNvPicPr>
            <a:picLocks noChangeAspect="1" noChangeArrowheads="1"/>
          </p:cNvPicPr>
          <p:nvPr/>
        </p:nvPicPr>
        <p:blipFill>
          <a:blip r:embed="rId4" cstate="print"/>
          <a:srcRect/>
          <a:stretch>
            <a:fillRect/>
          </a:stretch>
        </p:blipFill>
        <p:spPr bwMode="auto">
          <a:xfrm>
            <a:off x="4876800" y="685800"/>
            <a:ext cx="1595438" cy="990600"/>
          </a:xfrm>
          <a:prstGeom prst="rect">
            <a:avLst/>
          </a:prstGeom>
          <a:solidFill>
            <a:schemeClr val="bg2">
              <a:lumMod val="20000"/>
              <a:lumOff val="80000"/>
            </a:schemeClr>
          </a:solidFill>
          <a:ln w="9525">
            <a:noFill/>
            <a:miter lim="800000"/>
            <a:headEnd/>
            <a:tailEnd/>
          </a:ln>
          <a:effectLst>
            <a:outerShdw blurRad="44450" dist="27940" dir="5400000" algn="ctr">
              <a:srgbClr val="000000">
                <a:alpha val="32000"/>
              </a:srgbClr>
            </a:outerShdw>
          </a:effectLst>
        </p:spPr>
      </p:pic>
    </p:spTree>
  </p:cSld>
  <p:clrMapOvr>
    <a:masterClrMapping/>
  </p:clrMapOvr>
  <p:transition advTm="7712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t>Акутна психотична епизода</a:t>
            </a:r>
            <a:br>
              <a:rPr lang="en-US"/>
            </a:br>
            <a:r>
              <a:rPr lang="en-US">
                <a:solidFill>
                  <a:srgbClr val="A50021"/>
                </a:solidFill>
              </a:rPr>
              <a:t>- </a:t>
            </a:r>
            <a:r>
              <a:rPr lang="en-US" b="1">
                <a:solidFill>
                  <a:srgbClr val="A50021"/>
                </a:solidFill>
              </a:rPr>
              <a:t>расположење</a:t>
            </a:r>
            <a:endParaRPr lang="en-GB" b="1">
              <a:solidFill>
                <a:srgbClr val="A50021"/>
              </a:solidFill>
            </a:endParaRPr>
          </a:p>
        </p:txBody>
      </p:sp>
      <p:sp>
        <p:nvSpPr>
          <p:cNvPr id="12291" name="Content Placeholder 2"/>
          <p:cNvSpPr>
            <a:spLocks noGrp="1"/>
          </p:cNvSpPr>
          <p:nvPr>
            <p:ph idx="1"/>
          </p:nvPr>
        </p:nvSpPr>
        <p:spPr/>
        <p:txBody>
          <a:bodyPr/>
          <a:lstStyle/>
          <a:p>
            <a:pPr eaLnBrk="1" hangingPunct="1"/>
            <a:endParaRPr lang="ru-RU" sz="2800"/>
          </a:p>
          <a:p>
            <a:pPr eaLnBrk="1" hangingPunct="1"/>
            <a:r>
              <a:rPr lang="ru-RU" sz="2800"/>
              <a:t>Измене се манифестују на три начина:</a:t>
            </a:r>
            <a:endParaRPr lang="sr-Latn-CS" sz="2800"/>
          </a:p>
          <a:p>
            <a:pPr eaLnBrk="1" hangingPunct="1">
              <a:buFont typeface="Wingdings" pitchFamily="2" charset="2"/>
              <a:buNone/>
            </a:pPr>
            <a:endParaRPr lang="ru-RU" sz="2800"/>
          </a:p>
          <a:p>
            <a:pPr lvl="1" eaLnBrk="1" hangingPunct="1">
              <a:buFont typeface="Wingdings" pitchFamily="2" charset="2"/>
              <a:buChar char="Ø"/>
            </a:pPr>
            <a:r>
              <a:rPr lang="ru-RU" sz="2400" b="1"/>
              <a:t>промене расположења </a:t>
            </a:r>
            <a:r>
              <a:rPr lang="ru-RU" sz="2400"/>
              <a:t>у којима доминирају анкисозност или раздражљивост</a:t>
            </a:r>
          </a:p>
          <a:p>
            <a:pPr lvl="1" eaLnBrk="1" hangingPunct="1">
              <a:buFont typeface="Wingdings" pitchFamily="2" charset="2"/>
              <a:buChar char="Ø"/>
            </a:pPr>
            <a:r>
              <a:rPr lang="en-US" sz="2400" b="1"/>
              <a:t>заравњење афекта </a:t>
            </a:r>
            <a:r>
              <a:rPr lang="en-US" sz="2400"/>
              <a:t>(отупљење, нивелација), као губитак испољавања фине модулације расположења</a:t>
            </a:r>
          </a:p>
          <a:p>
            <a:pPr lvl="1" eaLnBrk="1" hangingPunct="1">
              <a:buFont typeface="Wingdings" pitchFamily="2" charset="2"/>
              <a:buChar char="Ø"/>
            </a:pPr>
            <a:r>
              <a:rPr lang="en-US" sz="2400" b="1"/>
              <a:t>неадекватност афекта </a:t>
            </a:r>
            <a:r>
              <a:rPr lang="en-US" sz="2400"/>
              <a:t>кроз психопатолошке феномене паратимија и парамимија, односе се на дисоцијацију емоција и мишљења, односно емоција и мимике</a:t>
            </a:r>
          </a:p>
        </p:txBody>
      </p:sp>
    </p:spTree>
  </p:cSld>
  <p:clrMapOvr>
    <a:masterClrMapping/>
  </p:clrMapOvr>
  <p:transition advTm="4042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229600" cy="868362"/>
          </a:xfrm>
        </p:spPr>
        <p:txBody>
          <a:bodyPr/>
          <a:lstStyle/>
          <a:p>
            <a:r>
              <a:rPr lang="en-US"/>
              <a:t>Акутна психотична епизода</a:t>
            </a:r>
            <a:br>
              <a:rPr lang="en-US"/>
            </a:br>
            <a:r>
              <a:rPr lang="en-US">
                <a:solidFill>
                  <a:srgbClr val="A50021"/>
                </a:solidFill>
              </a:rPr>
              <a:t>- </a:t>
            </a:r>
            <a:r>
              <a:rPr lang="en-US" b="1">
                <a:solidFill>
                  <a:srgbClr val="A50021"/>
                </a:solidFill>
              </a:rPr>
              <a:t>говор и мишљење</a:t>
            </a:r>
            <a:endParaRPr lang="en-GB" b="1">
              <a:solidFill>
                <a:srgbClr val="A50021"/>
              </a:solidFill>
            </a:endParaRPr>
          </a:p>
        </p:txBody>
      </p:sp>
      <p:sp>
        <p:nvSpPr>
          <p:cNvPr id="13315" name="Content Placeholder 2"/>
          <p:cNvSpPr>
            <a:spLocks noGrp="1"/>
          </p:cNvSpPr>
          <p:nvPr>
            <p:ph idx="1"/>
          </p:nvPr>
        </p:nvSpPr>
        <p:spPr>
          <a:xfrm>
            <a:off x="285750" y="1412875"/>
            <a:ext cx="8858250" cy="4713288"/>
          </a:xfrm>
        </p:spPr>
        <p:txBody>
          <a:bodyPr/>
          <a:lstStyle/>
          <a:p>
            <a:r>
              <a:rPr lang="en-US" sz="2400"/>
              <a:t>Обично постоји поремећај мишљења по форми</a:t>
            </a:r>
            <a:r>
              <a:rPr lang="en-US" sz="2400" b="1">
                <a:solidFill>
                  <a:srgbClr val="A50021"/>
                </a:solidFill>
              </a:rPr>
              <a:t>: блок мисли </a:t>
            </a:r>
            <a:r>
              <a:rPr lang="en-US" sz="2400"/>
              <a:t>(престанак формирања мисли), до потпуно неповезаног мишљења и говора услед губитка асоцијација </a:t>
            </a:r>
            <a:r>
              <a:rPr lang="en-US" sz="2400" b="1">
                <a:solidFill>
                  <a:srgbClr val="A50021"/>
                </a:solidFill>
              </a:rPr>
              <a:t>(„салате од речи“)</a:t>
            </a:r>
            <a:endParaRPr lang="sr-Cyrl-CS" sz="2400" b="1">
              <a:solidFill>
                <a:srgbClr val="A50021"/>
              </a:solidFill>
            </a:endParaRPr>
          </a:p>
          <a:p>
            <a:r>
              <a:rPr lang="en-US" sz="2400"/>
              <a:t>Нејасни, неразумљиви и са терминима који немају адекватно значење</a:t>
            </a:r>
          </a:p>
          <a:p>
            <a:r>
              <a:rPr lang="en-US" sz="2400"/>
              <a:t>Због немогућности схватања апстрактних идеја, оболели се служе </a:t>
            </a:r>
            <a:r>
              <a:rPr lang="en-US" sz="2400" b="1">
                <a:solidFill>
                  <a:srgbClr val="A50021"/>
                </a:solidFill>
              </a:rPr>
              <a:t>конкретним мишљењем </a:t>
            </a:r>
          </a:p>
          <a:p>
            <a:r>
              <a:rPr lang="en-US" sz="2400"/>
              <a:t>Поремећаји мишљења по садржају се односе на појаву суманутости на бази халуцинаторног механизма настанка:</a:t>
            </a:r>
          </a:p>
          <a:p>
            <a:pPr lvl="1">
              <a:buFont typeface="Wingdings" pitchFamily="2" charset="2"/>
              <a:buChar char="Ø"/>
            </a:pPr>
            <a:r>
              <a:rPr lang="en-US" sz="2000"/>
              <a:t>идеје прогањања, односа, контроле мисли и понашања</a:t>
            </a:r>
          </a:p>
          <a:p>
            <a:pPr lvl="1">
              <a:buFont typeface="Wingdings" pitchFamily="2" charset="2"/>
              <a:buChar char="Ø"/>
            </a:pPr>
            <a:r>
              <a:rPr lang="en-US" sz="2000"/>
              <a:t>суманутости о наметању мисли или пак „емитовању“ мисли </a:t>
            </a:r>
          </a:p>
          <a:p>
            <a:r>
              <a:rPr lang="en-US" sz="2400"/>
              <a:t>Мишљење схизофрених карактерише </a:t>
            </a:r>
            <a:r>
              <a:rPr lang="en-US" sz="2400" b="1">
                <a:solidFill>
                  <a:srgbClr val="A50021"/>
                </a:solidFill>
              </a:rPr>
              <a:t>идео-афективна дисоцијација</a:t>
            </a:r>
            <a:endParaRPr lang="en-GB" sz="2400" b="1">
              <a:solidFill>
                <a:srgbClr val="A50021"/>
              </a:solidFill>
            </a:endParaRPr>
          </a:p>
        </p:txBody>
      </p:sp>
    </p:spTree>
  </p:cSld>
  <p:clrMapOvr>
    <a:masterClrMapping/>
  </p:clrMapOvr>
  <p:transition advTm="5263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t>Поремећаји воље</a:t>
            </a:r>
            <a:endParaRPr lang="en-GB"/>
          </a:p>
        </p:txBody>
      </p:sp>
      <p:sp>
        <p:nvSpPr>
          <p:cNvPr id="14339" name="Content Placeholder 2"/>
          <p:cNvSpPr>
            <a:spLocks noGrp="1"/>
          </p:cNvSpPr>
          <p:nvPr>
            <p:ph idx="1"/>
          </p:nvPr>
        </p:nvSpPr>
        <p:spPr/>
        <p:txBody>
          <a:bodyPr/>
          <a:lstStyle/>
          <a:p>
            <a:pPr eaLnBrk="1" hangingPunct="1"/>
            <a:r>
              <a:rPr lang="en-US" sz="2800" b="1">
                <a:solidFill>
                  <a:srgbClr val="A50021"/>
                </a:solidFill>
              </a:rPr>
              <a:t>Хипобулија:</a:t>
            </a:r>
            <a:r>
              <a:rPr lang="en-US" sz="2800"/>
              <a:t> недостатак енергије и иницијативе, запостављање личне хигијене и хигијене простора у коме борави</a:t>
            </a:r>
          </a:p>
          <a:p>
            <a:pPr eaLnBrk="1" hangingPunct="1"/>
            <a:r>
              <a:rPr lang="en-US" sz="2800" b="1">
                <a:solidFill>
                  <a:srgbClr val="A50021"/>
                </a:solidFill>
              </a:rPr>
              <a:t>Кататони феномени: </a:t>
            </a:r>
          </a:p>
          <a:p>
            <a:pPr lvl="1" eaLnBrk="1" hangingPunct="1"/>
            <a:r>
              <a:rPr lang="ru-RU" sz="2400" b="1">
                <a:solidFill>
                  <a:srgbClr val="A50021"/>
                </a:solidFill>
              </a:rPr>
              <a:t>„психички јастук“</a:t>
            </a:r>
          </a:p>
          <a:p>
            <a:pPr lvl="1" eaLnBrk="1" hangingPunct="1"/>
            <a:r>
              <a:rPr lang="ru-RU" sz="2400" b="1">
                <a:solidFill>
                  <a:srgbClr val="A50021"/>
                </a:solidFill>
              </a:rPr>
              <a:t>„воштана савитљивост“ (flexibilitas cerea)</a:t>
            </a:r>
          </a:p>
          <a:p>
            <a:pPr lvl="1" eaLnBrk="1" hangingPunct="1"/>
            <a:r>
              <a:rPr lang="ru-RU" sz="2400" b="1">
                <a:solidFill>
                  <a:srgbClr val="A50021"/>
                </a:solidFill>
              </a:rPr>
              <a:t>кататони ступор: </a:t>
            </a:r>
            <a:r>
              <a:rPr lang="ru-RU" sz="2400"/>
              <a:t>одсуство комуникације са спољним светом, прекид узимања хране</a:t>
            </a:r>
          </a:p>
          <a:p>
            <a:pPr lvl="1" eaLnBrk="1" hangingPunct="1"/>
            <a:r>
              <a:rPr lang="ru-RU" sz="2400" b="1">
                <a:solidFill>
                  <a:srgbClr val="A50021"/>
                </a:solidFill>
              </a:rPr>
              <a:t>кататона помама: </a:t>
            </a:r>
            <a:r>
              <a:rPr lang="ru-RU" sz="2400"/>
              <a:t>узбуђење, када руши све пред собом и испољава висок ниво агресивности - ургентно стање у психијатрији</a:t>
            </a:r>
          </a:p>
          <a:p>
            <a:pPr eaLnBrk="1" hangingPunct="1">
              <a:buFont typeface="Wingdings" pitchFamily="2" charset="2"/>
              <a:buNone/>
            </a:pPr>
            <a:endParaRPr lang="en-GB" sz="2800"/>
          </a:p>
        </p:txBody>
      </p:sp>
    </p:spTree>
  </p:cSld>
  <p:clrMapOvr>
    <a:masterClrMapping/>
  </p:clrMapOvr>
  <p:transition advTm="3995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sr-Cyrl-CS" sz="4000" b="1">
                <a:solidFill>
                  <a:srgbClr val="A50021"/>
                </a:solidFill>
              </a:rPr>
              <a:t>Когнитивне измене</a:t>
            </a:r>
            <a:r>
              <a:rPr lang="sr-Cyrl-CS" sz="4000"/>
              <a:t> у схизофренији</a:t>
            </a:r>
            <a:endParaRPr lang="en-GB" sz="4000" b="1">
              <a:solidFill>
                <a:srgbClr val="C00000"/>
              </a:solidFill>
            </a:endParaRPr>
          </a:p>
        </p:txBody>
      </p:sp>
      <p:sp>
        <p:nvSpPr>
          <p:cNvPr id="15363" name="Content Placeholder 2"/>
          <p:cNvSpPr>
            <a:spLocks noGrp="1"/>
          </p:cNvSpPr>
          <p:nvPr>
            <p:ph idx="1"/>
          </p:nvPr>
        </p:nvSpPr>
        <p:spPr/>
        <p:txBody>
          <a:bodyPr/>
          <a:lstStyle/>
          <a:p>
            <a:endParaRPr lang="sr-Cyrl-CS" sz="3000"/>
          </a:p>
          <a:p>
            <a:r>
              <a:rPr lang="en-US" sz="3000"/>
              <a:t>Пад или умањење сазнајних функција</a:t>
            </a:r>
          </a:p>
          <a:p>
            <a:pPr>
              <a:buFont typeface="Wingdings" pitchFamily="2" charset="2"/>
              <a:buNone/>
            </a:pPr>
            <a:endParaRPr lang="en-US" sz="3000"/>
          </a:p>
          <a:p>
            <a:r>
              <a:rPr lang="en-US" sz="3000"/>
              <a:t> Оштећене егзекутивних функција, опажања и памћења</a:t>
            </a:r>
          </a:p>
          <a:p>
            <a:pPr>
              <a:buFont typeface="Wingdings" pitchFamily="2" charset="2"/>
              <a:buNone/>
            </a:pPr>
            <a:endParaRPr lang="en-US" sz="3000"/>
          </a:p>
          <a:p>
            <a:r>
              <a:rPr lang="en-US" sz="3000"/>
              <a:t>Смањен је и увид у сопствено стање </a:t>
            </a:r>
            <a:endParaRPr lang="en-GB" sz="3000"/>
          </a:p>
        </p:txBody>
      </p:sp>
    </p:spTree>
  </p:cSld>
  <p:clrMapOvr>
    <a:masterClrMapping/>
  </p:clrMapOvr>
  <p:transition advTm="2736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r>
              <a:rPr lang="sr-Cyrl-CS" sz="4000"/>
              <a:t>Димензије схизофреније</a:t>
            </a:r>
            <a:br>
              <a:rPr lang="sr-Cyrl-CS" sz="4000"/>
            </a:br>
            <a:r>
              <a:rPr lang="sr-Cyrl-CS" sz="4000"/>
              <a:t>- Ненси Андреасен</a:t>
            </a:r>
            <a:endParaRPr lang="sr-Latn-CS" sz="4000"/>
          </a:p>
        </p:txBody>
      </p:sp>
      <p:sp>
        <p:nvSpPr>
          <p:cNvPr id="16387" name="Rectangle 3"/>
          <p:cNvSpPr>
            <a:spLocks noGrp="1"/>
          </p:cNvSpPr>
          <p:nvPr>
            <p:ph type="body" idx="1"/>
          </p:nvPr>
        </p:nvSpPr>
        <p:spPr/>
        <p:txBody>
          <a:bodyPr/>
          <a:lstStyle/>
          <a:p>
            <a:pPr lvl="1">
              <a:buFont typeface="Arial" pitchFamily="34" charset="0"/>
              <a:buNone/>
            </a:pPr>
            <a:endParaRPr lang="sr-Latn-CS"/>
          </a:p>
        </p:txBody>
      </p:sp>
      <p:graphicFrame>
        <p:nvGraphicFramePr>
          <p:cNvPr id="4" name="Diagram 3"/>
          <p:cNvGraphicFramePr/>
          <p:nvPr/>
        </p:nvGraphicFramePr>
        <p:xfrm>
          <a:off x="107504" y="1397000"/>
          <a:ext cx="8928992" cy="5561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389" name="TextBox 4"/>
          <p:cNvSpPr txBox="1">
            <a:spLocks noChangeArrowheads="1"/>
          </p:cNvSpPr>
          <p:nvPr/>
        </p:nvSpPr>
        <p:spPr bwMode="auto">
          <a:xfrm>
            <a:off x="2268538" y="4868863"/>
            <a:ext cx="503237" cy="708025"/>
          </a:xfrm>
          <a:prstGeom prst="rect">
            <a:avLst/>
          </a:prstGeom>
          <a:noFill/>
          <a:ln w="9525">
            <a:noFill/>
            <a:miter lim="800000"/>
            <a:headEnd/>
            <a:tailEnd/>
          </a:ln>
        </p:spPr>
        <p:txBody>
          <a:bodyPr>
            <a:spAutoFit/>
          </a:bodyPr>
          <a:lstStyle/>
          <a:p>
            <a:r>
              <a:rPr lang="en-US" sz="4000"/>
              <a:t>+</a:t>
            </a:r>
            <a:endParaRPr lang="en-GB" sz="4000"/>
          </a:p>
        </p:txBody>
      </p:sp>
      <p:sp>
        <p:nvSpPr>
          <p:cNvPr id="16390" name="TextBox 5"/>
          <p:cNvSpPr txBox="1">
            <a:spLocks noChangeArrowheads="1"/>
          </p:cNvSpPr>
          <p:nvPr/>
        </p:nvSpPr>
        <p:spPr bwMode="auto">
          <a:xfrm>
            <a:off x="8388350" y="4868863"/>
            <a:ext cx="355600" cy="708025"/>
          </a:xfrm>
          <a:prstGeom prst="rect">
            <a:avLst/>
          </a:prstGeom>
          <a:noFill/>
          <a:ln w="9525">
            <a:noFill/>
            <a:miter lim="800000"/>
            <a:headEnd/>
            <a:tailEnd/>
          </a:ln>
        </p:spPr>
        <p:txBody>
          <a:bodyPr wrap="none">
            <a:spAutoFit/>
          </a:bodyPr>
          <a:lstStyle/>
          <a:p>
            <a:r>
              <a:rPr lang="en-US" sz="4000"/>
              <a:t>-</a:t>
            </a:r>
            <a:endParaRPr lang="en-GB" sz="4000"/>
          </a:p>
        </p:txBody>
      </p:sp>
      <p:sp>
        <p:nvSpPr>
          <p:cNvPr id="16391" name="TextBox 6"/>
          <p:cNvSpPr txBox="1">
            <a:spLocks noChangeArrowheads="1"/>
          </p:cNvSpPr>
          <p:nvPr/>
        </p:nvSpPr>
        <p:spPr bwMode="auto">
          <a:xfrm>
            <a:off x="5364163" y="4941888"/>
            <a:ext cx="576262" cy="706437"/>
          </a:xfrm>
          <a:prstGeom prst="rect">
            <a:avLst/>
          </a:prstGeom>
          <a:noFill/>
          <a:ln w="9525">
            <a:noFill/>
            <a:miter lim="800000"/>
            <a:headEnd/>
            <a:tailEnd/>
          </a:ln>
        </p:spPr>
        <p:txBody>
          <a:bodyPr>
            <a:spAutoFit/>
          </a:bodyPr>
          <a:lstStyle/>
          <a:p>
            <a:r>
              <a:rPr lang="en-US" sz="4000"/>
              <a:t>*</a:t>
            </a:r>
            <a:endParaRPr lang="en-GB" sz="4000"/>
          </a:p>
        </p:txBody>
      </p:sp>
    </p:spTree>
  </p:cSld>
  <p:clrMapOvr>
    <a:masterClrMapping/>
  </p:clrMapOvr>
  <p:transition advTm="3751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725487"/>
          </a:xfrm>
        </p:spPr>
        <p:txBody>
          <a:bodyPr/>
          <a:lstStyle/>
          <a:p>
            <a:r>
              <a:rPr lang="en-US"/>
              <a:t>Стубови третмана схизофреније</a:t>
            </a:r>
            <a:br>
              <a:rPr lang="en-US"/>
            </a:br>
            <a:r>
              <a:rPr lang="en-US"/>
              <a:t>- </a:t>
            </a:r>
            <a:r>
              <a:rPr lang="en-US" sz="3200" b="1"/>
              <a:t>БИОПСИХОСОЦИЈАЛНИ МОДЕЛ</a:t>
            </a:r>
            <a:endParaRPr lang="en-GB" sz="3200" b="1"/>
          </a:p>
        </p:txBody>
      </p:sp>
      <p:sp>
        <p:nvSpPr>
          <p:cNvPr id="17411" name="Content Placeholder 2"/>
          <p:cNvSpPr>
            <a:spLocks noGrp="1"/>
          </p:cNvSpPr>
          <p:nvPr>
            <p:ph idx="1"/>
          </p:nvPr>
        </p:nvSpPr>
        <p:spPr>
          <a:xfrm>
            <a:off x="457200" y="1500188"/>
            <a:ext cx="8543925" cy="4625975"/>
          </a:xfrm>
        </p:spPr>
        <p:txBody>
          <a:bodyPr/>
          <a:lstStyle/>
          <a:p>
            <a:r>
              <a:rPr lang="en-US" sz="2800" b="1">
                <a:solidFill>
                  <a:srgbClr val="A50021"/>
                </a:solidFill>
              </a:rPr>
              <a:t>Лекови (атипични антипсихотици)</a:t>
            </a:r>
            <a:r>
              <a:rPr lang="en-US" sz="2800">
                <a:solidFill>
                  <a:srgbClr val="A50021"/>
                </a:solidFill>
              </a:rPr>
              <a:t> </a:t>
            </a:r>
            <a:r>
              <a:rPr lang="en-US" sz="2800"/>
              <a:t>да се купирају симптоми и превенира релапс</a:t>
            </a:r>
          </a:p>
          <a:p>
            <a:pPr>
              <a:buFont typeface="Arial" pitchFamily="34" charset="0"/>
              <a:buNone/>
            </a:pPr>
            <a:endParaRPr lang="en-US" sz="2800"/>
          </a:p>
          <a:p>
            <a:r>
              <a:rPr lang="en-US" sz="2800" b="1">
                <a:solidFill>
                  <a:srgbClr val="A50021"/>
                </a:solidFill>
              </a:rPr>
              <a:t>Психосоцијалне интервенције</a:t>
            </a:r>
            <a:r>
              <a:rPr lang="en-US" sz="2800">
                <a:solidFill>
                  <a:srgbClr val="A50021"/>
                </a:solidFill>
              </a:rPr>
              <a:t> </a:t>
            </a:r>
            <a:r>
              <a:rPr lang="en-US" sz="2800"/>
              <a:t>да се пацијенту и породици помогне у савладавању менталног проблема</a:t>
            </a:r>
          </a:p>
          <a:p>
            <a:pPr>
              <a:buFont typeface="Arial" pitchFamily="34" charset="0"/>
              <a:buNone/>
            </a:pPr>
            <a:endParaRPr lang="en-US" sz="2800"/>
          </a:p>
          <a:p>
            <a:r>
              <a:rPr lang="en-US" sz="2800" b="1">
                <a:solidFill>
                  <a:srgbClr val="A50021"/>
                </a:solidFill>
              </a:rPr>
              <a:t>Рехабилитација</a:t>
            </a:r>
            <a:r>
              <a:rPr lang="en-US" sz="2800"/>
              <a:t> помаже пацијенту да се реинтегрише и поново радно ангажује</a:t>
            </a:r>
          </a:p>
          <a:p>
            <a:pPr>
              <a:buFont typeface="Arial" pitchFamily="34" charset="0"/>
              <a:buNone/>
            </a:pPr>
            <a:endParaRPr lang="en-US" sz="2800"/>
          </a:p>
          <a:p>
            <a:r>
              <a:rPr lang="en-US" sz="2800" b="1">
                <a:solidFill>
                  <a:srgbClr val="A50021"/>
                </a:solidFill>
              </a:rPr>
              <a:t>Индивидуални приступ</a:t>
            </a:r>
          </a:p>
          <a:p>
            <a:endParaRPr lang="en-US" sz="2800"/>
          </a:p>
          <a:p>
            <a:endParaRPr lang="en-GB" sz="2800"/>
          </a:p>
        </p:txBody>
      </p:sp>
      <p:sp>
        <p:nvSpPr>
          <p:cNvPr id="17412" name="TextBox 3"/>
          <p:cNvSpPr txBox="1">
            <a:spLocks noChangeArrowheads="1"/>
          </p:cNvSpPr>
          <p:nvPr/>
        </p:nvSpPr>
        <p:spPr bwMode="auto">
          <a:xfrm>
            <a:off x="1476375" y="6550025"/>
            <a:ext cx="7667625" cy="307975"/>
          </a:xfrm>
          <a:prstGeom prst="rect">
            <a:avLst/>
          </a:prstGeom>
          <a:noFill/>
          <a:ln w="9525">
            <a:noFill/>
            <a:miter lim="800000"/>
            <a:headEnd/>
            <a:tailEnd/>
          </a:ln>
        </p:spPr>
        <p:txBody>
          <a:bodyPr>
            <a:spAutoFit/>
          </a:bodyPr>
          <a:lstStyle/>
          <a:p>
            <a:pPr algn="r"/>
            <a:r>
              <a:rPr lang="en-US" sz="1400"/>
              <a:t>Rossler W. Schizophrenia – Current Science and Clinical Practice, WPA, 2015</a:t>
            </a:r>
            <a:endParaRPr lang="en-GB" sz="1400"/>
          </a:p>
        </p:txBody>
      </p:sp>
    </p:spTree>
  </p:cSld>
  <p:clrMapOvr>
    <a:masterClrMapping/>
  </p:clrMapOvr>
  <p:transition advTm="4701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sr-Cyrl-CS"/>
              <a:t>Клинички ток схизофреније</a:t>
            </a:r>
            <a:endParaRPr lang="sr-Latn-CS"/>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Tm="7166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15888"/>
            <a:ext cx="8229600" cy="865187"/>
          </a:xfrm>
        </p:spPr>
        <p:txBody>
          <a:bodyPr/>
          <a:lstStyle/>
          <a:p>
            <a:pPr algn="l" eaLnBrk="1" hangingPunct="1"/>
            <a:r>
              <a:rPr lang="en-US"/>
              <a:t>Продромални стадијум</a:t>
            </a:r>
            <a:endParaRPr lang="en-GB"/>
          </a:p>
        </p:txBody>
      </p:sp>
      <p:sp>
        <p:nvSpPr>
          <p:cNvPr id="19459" name="Content Placeholder 2"/>
          <p:cNvSpPr>
            <a:spLocks noGrp="1"/>
          </p:cNvSpPr>
          <p:nvPr>
            <p:ph idx="1"/>
          </p:nvPr>
        </p:nvSpPr>
        <p:spPr>
          <a:xfrm>
            <a:off x="0" y="1052513"/>
            <a:ext cx="5364163" cy="5073650"/>
          </a:xfrm>
        </p:spPr>
        <p:txBody>
          <a:bodyPr/>
          <a:lstStyle/>
          <a:p>
            <a:pPr eaLnBrk="1" hangingPunct="1"/>
            <a:r>
              <a:rPr lang="en-US" sz="2200" b="1"/>
              <a:t>Промене у афекту:</a:t>
            </a:r>
          </a:p>
          <a:p>
            <a:pPr lvl="1" eaLnBrk="1" hangingPunct="1"/>
            <a:r>
              <a:rPr lang="en-US" sz="2200"/>
              <a:t>анксиозност, раздражљивост, депресија</a:t>
            </a:r>
          </a:p>
          <a:p>
            <a:pPr eaLnBrk="1" hangingPunct="1"/>
            <a:r>
              <a:rPr lang="en-US" sz="2200" b="1"/>
              <a:t>Промене у когницији:</a:t>
            </a:r>
          </a:p>
          <a:p>
            <a:pPr lvl="1" eaLnBrk="1" hangingPunct="1"/>
            <a:r>
              <a:rPr lang="en-US" sz="2200"/>
              <a:t> тешкоће концентрације и памћења</a:t>
            </a:r>
          </a:p>
          <a:p>
            <a:pPr eaLnBrk="1" hangingPunct="1"/>
            <a:r>
              <a:rPr lang="en-US" sz="2200" b="1"/>
              <a:t>Промене у мишљењу:</a:t>
            </a:r>
          </a:p>
          <a:p>
            <a:pPr lvl="1" eaLnBrk="1" hangingPunct="1"/>
            <a:r>
              <a:rPr lang="en-US" sz="2200"/>
              <a:t>интензивна и изненадна преокупација новим идејама (често необичног, чудног садржаја), сумњичавост, неповерљивост</a:t>
            </a:r>
          </a:p>
          <a:p>
            <a:pPr eaLnBrk="1" hangingPunct="1"/>
            <a:r>
              <a:rPr lang="en-US" sz="2200" b="1"/>
              <a:t>Опште промене</a:t>
            </a:r>
          </a:p>
          <a:p>
            <a:pPr lvl="1" eaLnBrk="1" hangingPunct="1"/>
            <a:r>
              <a:rPr lang="en-US" sz="2200"/>
              <a:t>поремећај спавања и губитак енергије</a:t>
            </a:r>
          </a:p>
          <a:p>
            <a:pPr eaLnBrk="1" hangingPunct="1"/>
            <a:r>
              <a:rPr lang="en-US" sz="2200" b="1"/>
              <a:t>Друштвено повлачење и пад ефикасности</a:t>
            </a:r>
            <a:r>
              <a:rPr lang="en-US" sz="2200"/>
              <a:t> и интересовања у уобичајеним дневним активностима</a:t>
            </a:r>
          </a:p>
          <a:p>
            <a:pPr eaLnBrk="1" hangingPunct="1"/>
            <a:endParaRPr lang="en-US" sz="2200"/>
          </a:p>
          <a:p>
            <a:pPr lvl="1" eaLnBrk="1" hangingPunct="1">
              <a:buFont typeface="Wingdings" pitchFamily="2" charset="2"/>
              <a:buNone/>
            </a:pPr>
            <a:endParaRPr lang="en-GB" sz="2200"/>
          </a:p>
        </p:txBody>
      </p:sp>
      <p:pic>
        <p:nvPicPr>
          <p:cNvPr id="19460" name="Picture 5" descr="https://scontent-vie1-1.xx.fbcdn.net/hphotos-xpa1/v/t1.0-9/12193738_959146977476354_4899626375311779272_n.jpg?oh=57272bbb841c414d2d8ec2fc2403ff91&amp;oe=56C4C506"/>
          <p:cNvPicPr>
            <a:picLocks noChangeAspect="1" noChangeArrowheads="1"/>
          </p:cNvPicPr>
          <p:nvPr/>
        </p:nvPicPr>
        <p:blipFill>
          <a:blip r:embed="rId2" cstate="print"/>
          <a:srcRect/>
          <a:stretch>
            <a:fillRect/>
          </a:stretch>
        </p:blipFill>
        <p:spPr bwMode="auto">
          <a:xfrm>
            <a:off x="5372100" y="1341438"/>
            <a:ext cx="3771900" cy="5119687"/>
          </a:xfrm>
          <a:prstGeom prst="rect">
            <a:avLst/>
          </a:prstGeom>
          <a:noFill/>
          <a:ln w="9525">
            <a:noFill/>
            <a:miter lim="800000"/>
            <a:headEnd/>
            <a:tailEnd/>
          </a:ln>
        </p:spPr>
      </p:pic>
      <p:sp>
        <p:nvSpPr>
          <p:cNvPr id="19461" name="TextBox 5"/>
          <p:cNvSpPr txBox="1">
            <a:spLocks noChangeArrowheads="1"/>
          </p:cNvSpPr>
          <p:nvPr/>
        </p:nvSpPr>
        <p:spPr bwMode="auto">
          <a:xfrm>
            <a:off x="4808538" y="6550025"/>
            <a:ext cx="4335462" cy="307975"/>
          </a:xfrm>
          <a:prstGeom prst="rect">
            <a:avLst/>
          </a:prstGeom>
          <a:noFill/>
          <a:ln w="9525">
            <a:noFill/>
            <a:miter lim="800000"/>
            <a:headEnd/>
            <a:tailEnd/>
          </a:ln>
        </p:spPr>
        <p:txBody>
          <a:bodyPr wrap="none">
            <a:spAutoFit/>
          </a:bodyPr>
          <a:lstStyle/>
          <a:p>
            <a:pPr algn="r"/>
            <a:r>
              <a:rPr lang="en-US" sz="1400"/>
              <a:t>Нађа М. Рано откривање и третман психоза, 2011</a:t>
            </a:r>
            <a:endParaRPr lang="en-GB" sz="1400"/>
          </a:p>
        </p:txBody>
      </p:sp>
    </p:spTree>
  </p:cSld>
  <p:clrMapOvr>
    <a:masterClrMapping/>
  </p:clrMapOvr>
  <p:transition advTm="4089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sr-Cyrl-CS"/>
              <a:t>Критеријуми за постављање дијагнозе схизофреније</a:t>
            </a:r>
            <a:endParaRPr lang="sr-Latn-CS"/>
          </a:p>
        </p:txBody>
      </p:sp>
      <p:sp>
        <p:nvSpPr>
          <p:cNvPr id="20483" name="Content Placeholder 2"/>
          <p:cNvSpPr>
            <a:spLocks noGrp="1"/>
          </p:cNvSpPr>
          <p:nvPr>
            <p:ph idx="1"/>
          </p:nvPr>
        </p:nvSpPr>
        <p:spPr>
          <a:xfrm>
            <a:off x="457200" y="1600200"/>
            <a:ext cx="8329613" cy="4525963"/>
          </a:xfrm>
        </p:spPr>
        <p:txBody>
          <a:bodyPr/>
          <a:lstStyle/>
          <a:p>
            <a:pPr eaLnBrk="1" hangingPunct="1"/>
            <a:r>
              <a:rPr lang="en-US" sz="2800"/>
              <a:t>Дефинисање поузданих дијагностичких критеријума:</a:t>
            </a:r>
          </a:p>
          <a:p>
            <a:pPr lvl="1" eaLnBrk="1" hangingPunct="1"/>
            <a:r>
              <a:rPr lang="en-US" sz="2400" b="1"/>
              <a:t>Међународна класификација болести и здравствених проблема, 10. ревизија (МКБ-10)</a:t>
            </a:r>
            <a:r>
              <a:rPr lang="en-US" sz="2400"/>
              <a:t>, Светска здравствена организација, 1992. година </a:t>
            </a:r>
          </a:p>
          <a:p>
            <a:pPr lvl="1" eaLnBrk="1" hangingPunct="1"/>
            <a:r>
              <a:rPr lang="en-US" sz="2400" b="1"/>
              <a:t>Дијагностички и статистички приручник, 5. ревизија </a:t>
            </a:r>
            <a:r>
              <a:rPr lang="en-US" sz="2400"/>
              <a:t>(</a:t>
            </a:r>
            <a:r>
              <a:rPr lang="en-GB" sz="2400"/>
              <a:t>Diagnostic and Statistical Manual, 5th Edition</a:t>
            </a:r>
            <a:r>
              <a:rPr lang="en-US" sz="2400"/>
              <a:t> </a:t>
            </a:r>
            <a:r>
              <a:rPr lang="en-GB" sz="2400"/>
              <a:t>- </a:t>
            </a:r>
            <a:r>
              <a:rPr lang="en-GB" sz="2400" b="1"/>
              <a:t>DSM-5)</a:t>
            </a:r>
            <a:r>
              <a:rPr lang="en-GB" sz="2400"/>
              <a:t>,</a:t>
            </a:r>
            <a:r>
              <a:rPr lang="en-US" sz="2400"/>
              <a:t> Америчка психијатријска асоцијација,</a:t>
            </a:r>
            <a:r>
              <a:rPr lang="en-GB" sz="2400"/>
              <a:t> 2013. </a:t>
            </a:r>
            <a:r>
              <a:rPr lang="en-US" sz="2400"/>
              <a:t>година</a:t>
            </a:r>
          </a:p>
          <a:p>
            <a:pPr lvl="1" eaLnBrk="1" hangingPunct="1">
              <a:buFont typeface="Arial" pitchFamily="34" charset="0"/>
              <a:buNone/>
            </a:pPr>
            <a:endParaRPr lang="en-GB" sz="2400"/>
          </a:p>
          <a:p>
            <a:pPr eaLnBrk="1" hangingPunct="1"/>
            <a:r>
              <a:rPr lang="en-US" sz="2800"/>
              <a:t>Заснива </a:t>
            </a:r>
            <a:r>
              <a:rPr lang="ru-RU" sz="2800"/>
              <a:t>се на циљаном и структурираном психијатријском разговору с болесником и члановима његове породице </a:t>
            </a:r>
          </a:p>
          <a:p>
            <a:pPr eaLnBrk="1" hangingPunct="1">
              <a:buFont typeface="Wingdings" pitchFamily="2" charset="2"/>
              <a:buNone/>
            </a:pPr>
            <a:endParaRPr lang="sr-Latn-CS" sz="2800"/>
          </a:p>
        </p:txBody>
      </p:sp>
    </p:spTree>
  </p:cSld>
  <p:clrMapOvr>
    <a:masterClrMapping/>
  </p:clrMapOvr>
  <p:transition advTm="3534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z="3200" b="1">
                <a:solidFill>
                  <a:srgbClr val="A50021"/>
                </a:solidFill>
              </a:rPr>
              <a:t>МКБ- 10: </a:t>
            </a:r>
            <a:r>
              <a:rPr lang="en-GB" sz="3200" b="1">
                <a:solidFill>
                  <a:srgbClr val="A50021"/>
                </a:solidFill>
              </a:rPr>
              <a:t>F20 </a:t>
            </a:r>
            <a:r>
              <a:rPr lang="en-US" sz="3200" b="1">
                <a:solidFill>
                  <a:srgbClr val="A50021"/>
                </a:solidFill>
              </a:rPr>
              <a:t>С</a:t>
            </a:r>
            <a:r>
              <a:rPr lang="sr-Cyrl-CS" sz="3200" b="1">
                <a:solidFill>
                  <a:srgbClr val="A50021"/>
                </a:solidFill>
              </a:rPr>
              <a:t>хизофренија</a:t>
            </a:r>
            <a:endParaRPr lang="en-US" sz="3200" b="1">
              <a:solidFill>
                <a:srgbClr val="A50021"/>
              </a:solidFill>
            </a:endParaRPr>
          </a:p>
        </p:txBody>
      </p:sp>
      <p:sp>
        <p:nvSpPr>
          <p:cNvPr id="21507" name="Content Placeholder 2"/>
          <p:cNvSpPr>
            <a:spLocks noGrp="1"/>
          </p:cNvSpPr>
          <p:nvPr>
            <p:ph idx="4294967295"/>
          </p:nvPr>
        </p:nvSpPr>
        <p:spPr>
          <a:xfrm>
            <a:off x="457200" y="1600200"/>
            <a:ext cx="4191000" cy="4525963"/>
          </a:xfrm>
        </p:spPr>
        <p:txBody>
          <a:bodyPr/>
          <a:lstStyle/>
          <a:p>
            <a:pPr marL="609600" indent="-609600">
              <a:buFont typeface="Arial" pitchFamily="34" charset="0"/>
              <a:buNone/>
            </a:pPr>
            <a:r>
              <a:rPr lang="sr-Cyrl-CS" sz="2400"/>
              <a:t>За дијагнозу је потребан</a:t>
            </a:r>
          </a:p>
          <a:p>
            <a:pPr marL="609600" indent="-609600">
              <a:buFont typeface="Arial" pitchFamily="34" charset="0"/>
              <a:buNone/>
            </a:pPr>
            <a:r>
              <a:rPr lang="sr-Cyrl-CS" sz="2400"/>
              <a:t>	1 врло јасан симптом </a:t>
            </a:r>
          </a:p>
          <a:p>
            <a:pPr marL="609600" indent="-609600">
              <a:buFont typeface="Arial" pitchFamily="34" charset="0"/>
              <a:buNone/>
            </a:pPr>
            <a:r>
              <a:rPr lang="sr-Cyrl-CS" sz="2400"/>
              <a:t>	(или 2 ако су мање јасни) </a:t>
            </a:r>
          </a:p>
          <a:p>
            <a:pPr marL="609600" indent="-609600">
              <a:buFont typeface="Arial" pitchFamily="34" charset="0"/>
              <a:buNone/>
            </a:pPr>
            <a:r>
              <a:rPr lang="sr-Cyrl-CS" sz="2400"/>
              <a:t>	из група од </a:t>
            </a:r>
            <a:r>
              <a:rPr lang="sr-Latn-CS" sz="2400"/>
              <a:t>a)</a:t>
            </a:r>
            <a:r>
              <a:rPr lang="sr-Cyrl-CS" sz="2400"/>
              <a:t> до</a:t>
            </a:r>
            <a:r>
              <a:rPr lang="sr-Latn-CS" sz="2400"/>
              <a:t> d)</a:t>
            </a:r>
            <a:r>
              <a:rPr lang="sr-Cyrl-CS" sz="2400"/>
              <a:t>: </a:t>
            </a:r>
          </a:p>
          <a:p>
            <a:pPr marL="609600" indent="-609600">
              <a:buFont typeface="Arial" pitchFamily="34" charset="0"/>
              <a:buNone/>
            </a:pPr>
            <a:endParaRPr lang="sr-Cyrl-CS" sz="2400"/>
          </a:p>
          <a:p>
            <a:pPr marL="609600" indent="-609600">
              <a:buFont typeface="Arial" pitchFamily="34" charset="0"/>
              <a:buNone/>
            </a:pPr>
            <a:r>
              <a:rPr lang="sr-Cyrl-CS" sz="2400"/>
              <a:t>или да симптоми из бар две групе означених под</a:t>
            </a:r>
            <a:r>
              <a:rPr lang="sr-Latn-CS" sz="2400"/>
              <a:t> e) </a:t>
            </a:r>
            <a:r>
              <a:rPr lang="sr-Cyrl-CS" sz="2400"/>
              <a:t>до </a:t>
            </a:r>
            <a:r>
              <a:rPr lang="sr-Latn-CS" sz="2400"/>
              <a:t>i)</a:t>
            </a:r>
            <a:r>
              <a:rPr lang="sr-Cyrl-CS" sz="2400"/>
              <a:t> буду јасно изражени у периоду од месец дана или дуже:</a:t>
            </a:r>
          </a:p>
        </p:txBody>
      </p:sp>
      <p:sp>
        <p:nvSpPr>
          <p:cNvPr id="21508" name="Rectangle 4"/>
          <p:cNvSpPr>
            <a:spLocks noGrp="1"/>
          </p:cNvSpPr>
          <p:nvPr>
            <p:ph sz="quarter" idx="2"/>
          </p:nvPr>
        </p:nvSpPr>
        <p:spPr>
          <a:xfrm>
            <a:off x="4648200" y="1600200"/>
            <a:ext cx="4038600" cy="1676400"/>
          </a:xfrm>
          <a:ln w="38100">
            <a:solidFill>
              <a:srgbClr val="A50021"/>
            </a:solidFill>
          </a:ln>
        </p:spPr>
        <p:txBody>
          <a:bodyPr/>
          <a:lstStyle/>
          <a:p>
            <a:pPr marL="457200" indent="-457200">
              <a:buFont typeface="Arial" pitchFamily="34" charset="0"/>
              <a:buAutoNum type="alphaLcParenR"/>
            </a:pPr>
            <a:endParaRPr lang="sr-Cyrl-CS" sz="1600" b="1"/>
          </a:p>
          <a:p>
            <a:pPr marL="457200" indent="-457200">
              <a:buFont typeface="Arial" pitchFamily="34" charset="0"/>
              <a:buAutoNum type="alphaLcParenR"/>
            </a:pPr>
            <a:r>
              <a:rPr lang="sr-Cyrl-CS" sz="1600" b="1"/>
              <a:t>ехо феномени</a:t>
            </a:r>
          </a:p>
          <a:p>
            <a:pPr marL="457200" indent="-457200">
              <a:buFont typeface="Arial" pitchFamily="34" charset="0"/>
              <a:buAutoNum type="alphaLcParenR"/>
            </a:pPr>
            <a:r>
              <a:rPr lang="sr-Cyrl-CS" sz="1600" b="1"/>
              <a:t>сумануте идеје о утицају </a:t>
            </a:r>
          </a:p>
          <a:p>
            <a:pPr marL="457200" indent="-457200">
              <a:buFont typeface="Arial" pitchFamily="34" charset="0"/>
              <a:buAutoNum type="alphaLcParenR"/>
            </a:pPr>
            <a:r>
              <a:rPr lang="sr-Cyrl-CS" sz="1600" b="1"/>
              <a:t>халуцинаторни гласови </a:t>
            </a:r>
          </a:p>
          <a:p>
            <a:pPr marL="457200" indent="-457200">
              <a:buFont typeface="Arial" pitchFamily="34" charset="0"/>
              <a:buAutoNum type="alphaLcParenR"/>
            </a:pPr>
            <a:r>
              <a:rPr lang="sr-Cyrl-CS" sz="1600" b="1"/>
              <a:t>сумануте идеје које су непримерене</a:t>
            </a:r>
          </a:p>
          <a:p>
            <a:pPr marL="457200" indent="-457200"/>
            <a:endParaRPr lang="sr-Latn-CS" sz="1600" b="1"/>
          </a:p>
        </p:txBody>
      </p:sp>
      <p:sp>
        <p:nvSpPr>
          <p:cNvPr id="21509" name="Rectangle 5"/>
          <p:cNvSpPr>
            <a:spLocks noGrp="1"/>
          </p:cNvSpPr>
          <p:nvPr>
            <p:ph sz="quarter" idx="3"/>
          </p:nvPr>
        </p:nvSpPr>
        <p:spPr>
          <a:xfrm>
            <a:off x="4648200" y="3581400"/>
            <a:ext cx="4038600" cy="3016250"/>
          </a:xfrm>
          <a:ln w="38100">
            <a:solidFill>
              <a:srgbClr val="A50021"/>
            </a:solidFill>
          </a:ln>
        </p:spPr>
        <p:txBody>
          <a:bodyPr/>
          <a:lstStyle/>
          <a:p>
            <a:pPr marL="457200" indent="-457200">
              <a:buFont typeface="Arial" pitchFamily="34" charset="0"/>
              <a:buAutoNum type="alphaLcParenR" startAt="5"/>
            </a:pPr>
            <a:endParaRPr lang="sr-Cyrl-CS" sz="1600" b="1"/>
          </a:p>
          <a:p>
            <a:pPr marL="457200" indent="-457200">
              <a:buFont typeface="Arial" pitchFamily="34" charset="0"/>
              <a:buAutoNum type="alphaLcParenR" startAt="5"/>
            </a:pPr>
            <a:r>
              <a:rPr lang="sr-Cyrl-CS" sz="1600" b="1"/>
              <a:t>халуцинације било којег модалитета, уз пролазне или полууобличене сумануте идеје, без јасног афективног садржаја, или ако се упорно јављају </a:t>
            </a:r>
          </a:p>
          <a:p>
            <a:pPr marL="457200" indent="-457200">
              <a:buFont typeface="Arial" pitchFamily="34" charset="0"/>
              <a:buAutoNum type="alphaLcParenR" startAt="5"/>
            </a:pPr>
            <a:r>
              <a:rPr lang="sr-Cyrl-CS" sz="1600" b="1"/>
              <a:t>поремећаји мишљења по форми</a:t>
            </a:r>
          </a:p>
          <a:p>
            <a:pPr marL="457200" indent="-457200">
              <a:buFont typeface="Arial" pitchFamily="34" charset="0"/>
              <a:buAutoNum type="alphaLcParenR" startAt="5"/>
            </a:pPr>
            <a:r>
              <a:rPr lang="sr-Cyrl-CS" sz="1600" b="1"/>
              <a:t>кататони феномени </a:t>
            </a:r>
          </a:p>
          <a:p>
            <a:pPr marL="457200" indent="-457200">
              <a:buFont typeface="Arial" pitchFamily="34" charset="0"/>
              <a:buAutoNum type="alphaLcParenR" startAt="5"/>
            </a:pPr>
            <a:r>
              <a:rPr lang="sr-Cyrl-CS" sz="1600" b="1"/>
              <a:t>"негативни" симптоми </a:t>
            </a:r>
          </a:p>
          <a:p>
            <a:pPr marL="457200" indent="-457200">
              <a:buFont typeface="Arial" pitchFamily="34" charset="0"/>
              <a:buAutoNum type="alphaLcParenR" startAt="5"/>
            </a:pPr>
            <a:r>
              <a:rPr lang="sr-Cyrl-CS" sz="1600" b="1"/>
              <a:t>промена личног понашања</a:t>
            </a:r>
            <a:endParaRPr lang="en-US" sz="1600" b="1"/>
          </a:p>
          <a:p>
            <a:pPr marL="457200" indent="-457200"/>
            <a:endParaRPr lang="sr-Latn-CS" sz="1600" b="1"/>
          </a:p>
        </p:txBody>
      </p:sp>
    </p:spTree>
  </p:cSld>
  <p:clrMapOvr>
    <a:masterClrMapping/>
  </p:clrMapOvr>
  <p:transition advTm="8765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sr-Latn-CS" b="1">
                <a:solidFill>
                  <a:srgbClr val="A50021"/>
                </a:solidFill>
              </a:rPr>
              <a:t>Схизофренија</a:t>
            </a:r>
            <a:endParaRPr lang="en-GB" b="1">
              <a:solidFill>
                <a:srgbClr val="A50021"/>
              </a:solidFill>
            </a:endParaRPr>
          </a:p>
        </p:txBody>
      </p:sp>
      <p:sp>
        <p:nvSpPr>
          <p:cNvPr id="4099" name="Content Placeholder 2"/>
          <p:cNvSpPr>
            <a:spLocks noGrp="1"/>
          </p:cNvSpPr>
          <p:nvPr>
            <p:ph idx="1"/>
          </p:nvPr>
        </p:nvSpPr>
        <p:spPr>
          <a:xfrm>
            <a:off x="142875" y="1125538"/>
            <a:ext cx="4284663" cy="5000625"/>
          </a:xfrm>
        </p:spPr>
        <p:txBody>
          <a:bodyPr/>
          <a:lstStyle/>
          <a:p>
            <a:pPr eaLnBrk="1" hangingPunct="1"/>
            <a:r>
              <a:rPr lang="en-US" sz="2400"/>
              <a:t>Психотични ментални поремећај</a:t>
            </a:r>
          </a:p>
          <a:p>
            <a:pPr eaLnBrk="1" hangingPunct="1">
              <a:buFont typeface="Wingdings" pitchFamily="2" charset="2"/>
              <a:buNone/>
            </a:pPr>
            <a:endParaRPr lang="ru-RU" sz="2400"/>
          </a:p>
          <a:p>
            <a:pPr eaLnBrk="1" hangingPunct="1"/>
            <a:r>
              <a:rPr lang="ru-RU" sz="2400"/>
              <a:t>Карактерише је широк спектар менталних симптома, који</a:t>
            </a:r>
            <a:r>
              <a:rPr lang="en-GB" sz="2400"/>
              <a:t> </a:t>
            </a:r>
            <a:r>
              <a:rPr lang="ru-RU" sz="2400"/>
              <a:t>обухватају </a:t>
            </a:r>
            <a:r>
              <a:rPr lang="sr-Cyrl-CS" sz="2400"/>
              <a:t>комплетну </a:t>
            </a:r>
            <a:r>
              <a:rPr lang="ru-RU" sz="2400"/>
              <a:t>личност, мишљење, емоције и понашање</a:t>
            </a:r>
          </a:p>
          <a:p>
            <a:pPr eaLnBrk="1" hangingPunct="1">
              <a:buFont typeface="Wingdings" pitchFamily="2" charset="2"/>
              <a:buNone/>
            </a:pPr>
            <a:endParaRPr lang="ru-RU" sz="2400"/>
          </a:p>
          <a:p>
            <a:pPr eaLnBrk="1" hangingPunct="1"/>
            <a:r>
              <a:rPr lang="ru-RU" sz="2400"/>
              <a:t>Хроничан ток </a:t>
            </a:r>
          </a:p>
          <a:p>
            <a:pPr eaLnBrk="1" hangingPunct="1">
              <a:buFont typeface="Wingdings" pitchFamily="2" charset="2"/>
              <a:buNone/>
            </a:pPr>
            <a:endParaRPr lang="ru-RU" sz="2400"/>
          </a:p>
          <a:p>
            <a:pPr eaLnBrk="1" hangingPunct="1"/>
            <a:r>
              <a:rPr lang="ru-RU" sz="2400"/>
              <a:t>Дезинтеграција и дезорганизација личности</a:t>
            </a:r>
            <a:endParaRPr lang="en-GB" sz="2400"/>
          </a:p>
        </p:txBody>
      </p:sp>
      <p:pic>
        <p:nvPicPr>
          <p:cNvPr id="4100" name="Picture 6" descr="https://images.sobadsogood.com/eerie-photos-italys-abandoned-mental-asylums/5.jpg"/>
          <p:cNvPicPr>
            <a:picLocks noChangeAspect="1" noChangeArrowheads="1"/>
          </p:cNvPicPr>
          <p:nvPr/>
        </p:nvPicPr>
        <p:blipFill>
          <a:blip r:embed="rId3" cstate="print"/>
          <a:srcRect/>
          <a:stretch>
            <a:fillRect/>
          </a:stretch>
        </p:blipFill>
        <p:spPr bwMode="auto">
          <a:xfrm>
            <a:off x="4476750" y="2286000"/>
            <a:ext cx="4667250" cy="3113088"/>
          </a:xfrm>
          <a:prstGeom prst="rect">
            <a:avLst/>
          </a:prstGeom>
          <a:noFill/>
          <a:ln w="9525">
            <a:noFill/>
            <a:miter lim="800000"/>
            <a:headEnd/>
            <a:tailEnd/>
          </a:ln>
        </p:spPr>
      </p:pic>
    </p:spTree>
  </p:cSld>
  <p:clrMapOvr>
    <a:masterClrMapping/>
  </p:clrMapOvr>
  <p:transition advTm="5977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sr-Latn-CS"/>
              <a:t>Параноидна схизофренија</a:t>
            </a:r>
            <a:r>
              <a:rPr lang="en-US"/>
              <a:t> (F20.0)</a:t>
            </a:r>
            <a:endParaRPr lang="en-GB"/>
          </a:p>
        </p:txBody>
      </p:sp>
      <p:sp>
        <p:nvSpPr>
          <p:cNvPr id="3" name="Content Placeholder 2"/>
          <p:cNvSpPr>
            <a:spLocks noGrp="1"/>
          </p:cNvSpPr>
          <p:nvPr>
            <p:ph idx="1"/>
          </p:nvPr>
        </p:nvSpPr>
        <p:spPr>
          <a:xfrm>
            <a:off x="457200" y="1600200"/>
            <a:ext cx="8229600" cy="4757738"/>
          </a:xfrm>
        </p:spPr>
        <p:txBody>
          <a:bodyPr rtlCol="0">
            <a:normAutofit fontScale="77500" lnSpcReduction="20000"/>
          </a:bodyPr>
          <a:lstStyle/>
          <a:p>
            <a:pPr eaLnBrk="1" fontAlgn="auto" hangingPunct="1">
              <a:spcAft>
                <a:spcPts val="0"/>
              </a:spcAft>
              <a:defRPr/>
            </a:pPr>
            <a:r>
              <a:rPr lang="ru-RU" dirty="0"/>
              <a:t>Најчешћи тип схизофреније</a:t>
            </a:r>
          </a:p>
          <a:p>
            <a:pPr eaLnBrk="1" fontAlgn="auto" hangingPunct="1">
              <a:spcAft>
                <a:spcPts val="0"/>
              </a:spcAft>
              <a:defRPr/>
            </a:pPr>
            <a:r>
              <a:rPr lang="ru-RU" dirty="0"/>
              <a:t>Почиње између тридесете и четрдесете године живота</a:t>
            </a:r>
          </a:p>
          <a:p>
            <a:pPr eaLnBrk="1" fontAlgn="auto" hangingPunct="1">
              <a:spcAft>
                <a:spcPts val="0"/>
              </a:spcAft>
              <a:defRPr/>
            </a:pPr>
            <a:r>
              <a:rPr lang="ru-RU" dirty="0"/>
              <a:t>Клиничком сликом доминирају поремећаји мишљења по садржају, у виду несистематизованих суманутих идеја:</a:t>
            </a:r>
          </a:p>
          <a:p>
            <a:pPr lvl="1" eaLnBrk="1" fontAlgn="auto" hangingPunct="1">
              <a:spcAft>
                <a:spcPts val="0"/>
              </a:spcAft>
              <a:buFont typeface="Arial" charset="0"/>
              <a:buChar char="–"/>
              <a:defRPr/>
            </a:pPr>
            <a:r>
              <a:rPr lang="ru-RU" dirty="0"/>
              <a:t>прогањања</a:t>
            </a:r>
          </a:p>
          <a:p>
            <a:pPr lvl="1" eaLnBrk="1" fontAlgn="auto" hangingPunct="1">
              <a:spcAft>
                <a:spcPts val="0"/>
              </a:spcAft>
              <a:buFont typeface="Arial" charset="0"/>
              <a:buChar char="–"/>
              <a:defRPr/>
            </a:pPr>
            <a:r>
              <a:rPr lang="ru-RU" dirty="0"/>
              <a:t>односа </a:t>
            </a:r>
          </a:p>
          <a:p>
            <a:pPr lvl="1" eaLnBrk="1" fontAlgn="auto" hangingPunct="1">
              <a:spcAft>
                <a:spcPts val="0"/>
              </a:spcAft>
              <a:buFont typeface="Arial" charset="0"/>
              <a:buChar char="–"/>
              <a:defRPr/>
            </a:pPr>
            <a:r>
              <a:rPr lang="ru-RU" dirty="0"/>
              <a:t>величине</a:t>
            </a:r>
          </a:p>
          <a:p>
            <a:pPr eaLnBrk="1" fontAlgn="auto" hangingPunct="1">
              <a:spcAft>
                <a:spcPts val="0"/>
              </a:spcAft>
              <a:defRPr/>
            </a:pPr>
            <a:r>
              <a:rPr lang="ru-RU" dirty="0"/>
              <a:t>Халуцинације: слушне, али и ценестетске, олфактивне и густативне и углавном прате садржаје суманутих идеја</a:t>
            </a:r>
          </a:p>
          <a:p>
            <a:pPr eaLnBrk="1" fontAlgn="auto" hangingPunct="1">
              <a:spcAft>
                <a:spcPts val="0"/>
              </a:spcAft>
              <a:defRPr/>
            </a:pPr>
            <a:r>
              <a:rPr lang="ru-RU" dirty="0"/>
              <a:t>Обољење има ремитирајући карактер и релативно благ, али ипак прогресивни ток, тако да фасада личности остаје дуго очувана</a:t>
            </a:r>
          </a:p>
          <a:p>
            <a:pPr eaLnBrk="1" fontAlgn="auto" hangingPunct="1">
              <a:spcAft>
                <a:spcPts val="0"/>
              </a:spcAft>
              <a:defRPr/>
            </a:pPr>
            <a:r>
              <a:rPr lang="ru-RU" dirty="0"/>
              <a:t>Лечење је углавном прогностички добро</a:t>
            </a:r>
            <a:endParaRPr lang="en-GB" dirty="0"/>
          </a:p>
        </p:txBody>
      </p:sp>
    </p:spTree>
  </p:cSld>
  <p:clrMapOvr>
    <a:masterClrMapping/>
  </p:clrMapOvr>
  <p:transition advTm="3414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sr-Latn-CS"/>
              <a:t>Хебефрена схизофренија</a:t>
            </a:r>
            <a:r>
              <a:rPr lang="en-US"/>
              <a:t> (F20.1)</a:t>
            </a:r>
            <a:br>
              <a:rPr lang="en-US"/>
            </a:br>
            <a:r>
              <a:rPr lang="ru-RU"/>
              <a:t> (hebos- дечко, phrenos- душа) </a:t>
            </a:r>
            <a:endParaRPr lang="en-GB"/>
          </a:p>
        </p:txBody>
      </p:sp>
      <p:sp>
        <p:nvSpPr>
          <p:cNvPr id="23555" name="Content Placeholder 2"/>
          <p:cNvSpPr>
            <a:spLocks noGrp="1"/>
          </p:cNvSpPr>
          <p:nvPr>
            <p:ph idx="1"/>
          </p:nvPr>
        </p:nvSpPr>
        <p:spPr/>
        <p:txBody>
          <a:bodyPr/>
          <a:lstStyle/>
          <a:p>
            <a:pPr eaLnBrk="1" hangingPunct="1"/>
            <a:r>
              <a:rPr lang="ru-RU" sz="2200"/>
              <a:t>Обично почиње у пубертету или раној адолесценцији, најкасније до 25. године живота, болест има прогредирајући ток и брзо доводи до дезинтеграције и пропадања личности</a:t>
            </a:r>
          </a:p>
          <a:p>
            <a:pPr eaLnBrk="1" hangingPunct="1"/>
            <a:r>
              <a:rPr lang="ru-RU" sz="2200"/>
              <a:t>Изражена је регресија са дезинхибираним и неорганизованим понашањем, због чега се назива и дезорганизовани тип схизофреније</a:t>
            </a:r>
          </a:p>
          <a:p>
            <a:pPr eaLnBrk="1" hangingPunct="1"/>
            <a:r>
              <a:rPr lang="ru-RU" sz="2200"/>
              <a:t>Јављају се:</a:t>
            </a:r>
          </a:p>
          <a:p>
            <a:pPr lvl="1" eaLnBrk="1" hangingPunct="1"/>
            <a:r>
              <a:rPr lang="ru-RU" sz="2200"/>
              <a:t>поремећаји мишљења, како по садржају тако и по форми</a:t>
            </a:r>
          </a:p>
          <a:p>
            <a:pPr lvl="1" eaLnBrk="1" hangingPunct="1"/>
            <a:r>
              <a:rPr lang="ru-RU" sz="2200"/>
              <a:t>халуцинације и сумануте идеје, које су дезорганизоване и бизарне</a:t>
            </a:r>
          </a:p>
          <a:p>
            <a:pPr eaLnBrk="1" hangingPunct="1"/>
            <a:r>
              <a:rPr lang="ru-RU" sz="2200"/>
              <a:t>Понашање је крајње упадљиво, детињасто, неодговорно, обесно, манировано, постоји склоност ка неумесним шалама и преокупација филозофским темама </a:t>
            </a:r>
            <a:endParaRPr lang="en-GB" sz="2200"/>
          </a:p>
        </p:txBody>
      </p:sp>
    </p:spTree>
  </p:cSld>
  <p:clrMapOvr>
    <a:masterClrMapping/>
  </p:clrMapOvr>
  <p:transition advTm="3158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sr-Latn-CS"/>
              <a:t>Кататона схизофренија</a:t>
            </a:r>
            <a:r>
              <a:rPr lang="en-US"/>
              <a:t> (F20.2)</a:t>
            </a:r>
            <a:endParaRPr lang="en-GB"/>
          </a:p>
        </p:txBody>
      </p:sp>
      <p:sp>
        <p:nvSpPr>
          <p:cNvPr id="24579" name="Content Placeholder 2"/>
          <p:cNvSpPr>
            <a:spLocks noGrp="1"/>
          </p:cNvSpPr>
          <p:nvPr>
            <p:ph idx="1"/>
          </p:nvPr>
        </p:nvSpPr>
        <p:spPr/>
        <p:txBody>
          <a:bodyPr/>
          <a:lstStyle/>
          <a:p>
            <a:pPr eaLnBrk="1" hangingPunct="1"/>
            <a:endParaRPr lang="ru-RU" sz="2400"/>
          </a:p>
          <a:p>
            <a:pPr eaLnBrk="1" hangingPunct="1"/>
            <a:r>
              <a:rPr lang="ru-RU" sz="2400"/>
              <a:t>Почиње између двадесете и тридесете године живота, нагло</a:t>
            </a:r>
          </a:p>
          <a:p>
            <a:pPr eaLnBrk="1" hangingPunct="1">
              <a:buFont typeface="Wingdings" pitchFamily="2" charset="2"/>
              <a:buNone/>
            </a:pPr>
            <a:endParaRPr lang="ru-RU" sz="2400"/>
          </a:p>
          <a:p>
            <a:pPr eaLnBrk="1" hangingPunct="1"/>
            <a:r>
              <a:rPr lang="ru-RU" sz="2400"/>
              <a:t>Кататони феномени доминантни</a:t>
            </a:r>
          </a:p>
          <a:p>
            <a:pPr eaLnBrk="1" hangingPunct="1">
              <a:buFont typeface="Wingdings" pitchFamily="2" charset="2"/>
              <a:buNone/>
            </a:pPr>
            <a:r>
              <a:rPr lang="ru-RU" sz="2400"/>
              <a:t> </a:t>
            </a:r>
          </a:p>
          <a:p>
            <a:pPr eaLnBrk="1" hangingPunct="1"/>
            <a:r>
              <a:rPr lang="ru-RU" sz="2400"/>
              <a:t>Све се ређе јавља на нашим просторима, честа је у Африци и Азији, а има ремитирајући ток</a:t>
            </a:r>
          </a:p>
          <a:p>
            <a:pPr eaLnBrk="1" hangingPunct="1">
              <a:buFont typeface="Wingdings" pitchFamily="2" charset="2"/>
              <a:buNone/>
            </a:pPr>
            <a:endParaRPr lang="ru-RU" sz="2400"/>
          </a:p>
          <a:p>
            <a:pPr eaLnBrk="1" hangingPunct="1"/>
            <a:r>
              <a:rPr lang="ru-RU" sz="2400"/>
              <a:t>Фазе стабилизације, односно ремисије, по правилу су добре, па је и прогноза релативно повољна</a:t>
            </a:r>
            <a:endParaRPr lang="en-GB" sz="2400"/>
          </a:p>
        </p:txBody>
      </p:sp>
    </p:spTree>
  </p:cSld>
  <p:clrMapOvr>
    <a:masterClrMapping/>
  </p:clrMapOvr>
  <p:transition advTm="1674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sr-Latn-CS"/>
              <a:t>Резидуална схизофренија</a:t>
            </a:r>
            <a:r>
              <a:rPr lang="en-US"/>
              <a:t> (F20.5)</a:t>
            </a:r>
            <a:endParaRPr lang="en-GB"/>
          </a:p>
        </p:txBody>
      </p:sp>
      <p:sp>
        <p:nvSpPr>
          <p:cNvPr id="25603" name="Content Placeholder 2"/>
          <p:cNvSpPr>
            <a:spLocks noGrp="1"/>
          </p:cNvSpPr>
          <p:nvPr>
            <p:ph idx="1"/>
          </p:nvPr>
        </p:nvSpPr>
        <p:spPr/>
        <p:txBody>
          <a:bodyPr/>
          <a:lstStyle/>
          <a:p>
            <a:pPr eaLnBrk="1" hangingPunct="1"/>
            <a:r>
              <a:rPr lang="en-US" sz="2400" b="1">
                <a:solidFill>
                  <a:srgbClr val="A50021"/>
                </a:solidFill>
              </a:rPr>
              <a:t>Резидуе</a:t>
            </a:r>
            <a:r>
              <a:rPr lang="ru-RU" sz="2400" b="1">
                <a:solidFill>
                  <a:srgbClr val="A50021"/>
                </a:solidFill>
              </a:rPr>
              <a:t>:</a:t>
            </a:r>
            <a:r>
              <a:rPr lang="ru-RU" sz="2400" b="1">
                <a:solidFill>
                  <a:srgbClr val="C00000"/>
                </a:solidFill>
              </a:rPr>
              <a:t> </a:t>
            </a:r>
            <a:r>
              <a:rPr lang="ru-RU" sz="2400"/>
              <a:t>ублажени схизофрени симптоми, који су у оквиру хроничног стадијума развоја схизофреније изгубили интезитет клиничког испољавања</a:t>
            </a:r>
          </a:p>
          <a:p>
            <a:pPr eaLnBrk="1" hangingPunct="1">
              <a:buFont typeface="Wingdings" pitchFamily="2" charset="2"/>
              <a:buNone/>
            </a:pPr>
            <a:endParaRPr lang="ru-RU" sz="2400"/>
          </a:p>
          <a:p>
            <a:pPr eaLnBrk="1" hangingPunct="1"/>
            <a:r>
              <a:rPr lang="ru-RU" sz="2400"/>
              <a:t>Халуцинације и сумануте идеје не утичу значајно на понашање и комуникацију са околином, јер се емоционално реаговање на њих одликује осиромашењем афективне сфере</a:t>
            </a:r>
          </a:p>
          <a:p>
            <a:pPr eaLnBrk="1" hangingPunct="1">
              <a:buFont typeface="Wingdings" pitchFamily="2" charset="2"/>
              <a:buNone/>
            </a:pPr>
            <a:endParaRPr lang="ru-RU" sz="2400"/>
          </a:p>
          <a:p>
            <a:pPr eaLnBrk="1" hangingPunct="1"/>
            <a:r>
              <a:rPr lang="en-US" sz="2400"/>
              <a:t>Понашање је </a:t>
            </a:r>
            <a:r>
              <a:rPr lang="ru-RU" sz="2400"/>
              <a:t>упадљиво за околину, али је битније не ремети и зато је толерисано у друштву</a:t>
            </a:r>
          </a:p>
        </p:txBody>
      </p:sp>
    </p:spTree>
  </p:cSld>
  <p:clrMapOvr>
    <a:masterClrMapping/>
  </p:clrMapOvr>
  <p:transition advTm="2339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sr-Latn-CS"/>
              <a:t>Једноставна схизофренија</a:t>
            </a:r>
            <a:r>
              <a:rPr lang="en-US"/>
              <a:t> (F20.6)</a:t>
            </a:r>
            <a:endParaRPr lang="en-GB"/>
          </a:p>
        </p:txBody>
      </p:sp>
      <p:sp>
        <p:nvSpPr>
          <p:cNvPr id="26627" name="Content Placeholder 2"/>
          <p:cNvSpPr>
            <a:spLocks noGrp="1"/>
          </p:cNvSpPr>
          <p:nvPr>
            <p:ph idx="1"/>
          </p:nvPr>
        </p:nvSpPr>
        <p:spPr/>
        <p:txBody>
          <a:bodyPr/>
          <a:lstStyle/>
          <a:p>
            <a:pPr eaLnBrk="1" hangingPunct="1"/>
            <a:r>
              <a:rPr lang="ru-RU" sz="2400"/>
              <a:t>Постепен, подмукао почетак, у периоду адолесценције</a:t>
            </a:r>
          </a:p>
          <a:p>
            <a:pPr eaLnBrk="1" hangingPunct="1"/>
            <a:r>
              <a:rPr lang="ru-RU" sz="2400"/>
              <a:t>Прогресивног је тока и доводи до осиромашења и пропадања (опустошења) личности, због чега се сматра једним од најтежих облика схизофреније</a:t>
            </a:r>
          </a:p>
          <a:p>
            <a:pPr eaLnBrk="1" hangingPunct="1"/>
            <a:r>
              <a:rPr lang="ru-RU" sz="2400"/>
              <a:t>Клиничком сликом доминирају негативни симптоми, позитивни се јављују, али нису изражени</a:t>
            </a:r>
          </a:p>
          <a:p>
            <a:pPr eaLnBrk="1" hangingPunct="1"/>
            <a:r>
              <a:rPr lang="ru-RU" sz="2400"/>
              <a:t>Прогресија болести врло брзо доводи до афективне тупости и атимије (нивелисан афект), до губитка виталних динамизама, односно развија се </a:t>
            </a:r>
            <a:r>
              <a:rPr lang="ru-RU" sz="2400" b="1">
                <a:solidFill>
                  <a:srgbClr val="A50021"/>
                </a:solidFill>
              </a:rPr>
              <a:t>атимохормични синдром</a:t>
            </a:r>
            <a:r>
              <a:rPr lang="ru-RU" sz="2400"/>
              <a:t>, који је за овај облик схизофреније најкарактеристичнији</a:t>
            </a:r>
          </a:p>
          <a:p>
            <a:pPr eaLnBrk="1" hangingPunct="1"/>
            <a:r>
              <a:rPr lang="ru-RU" sz="2400"/>
              <a:t>Пацијент се повлачи од спољњег света, не остварујући комуникацију ни са својим најближим</a:t>
            </a:r>
            <a:endParaRPr lang="en-GB" sz="2400"/>
          </a:p>
        </p:txBody>
      </p:sp>
    </p:spTree>
  </p:cSld>
  <p:clrMapOvr>
    <a:masterClrMapping/>
  </p:clrMapOvr>
  <p:transition advTm="4110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sr-Cyrl-RS" dirty="0"/>
              <a:t>Диференцијално- дијагностичке недоумице</a:t>
            </a:r>
            <a:endParaRPr lang="en-GB" dirty="0"/>
          </a:p>
        </p:txBody>
      </p:sp>
      <p:sp>
        <p:nvSpPr>
          <p:cNvPr id="27651" name="Content Placeholder 2"/>
          <p:cNvSpPr>
            <a:spLocks noGrp="1"/>
          </p:cNvSpPr>
          <p:nvPr>
            <p:ph idx="1"/>
          </p:nvPr>
        </p:nvSpPr>
        <p:spPr>
          <a:xfrm>
            <a:off x="457200" y="1484313"/>
            <a:ext cx="8686800" cy="4641850"/>
          </a:xfrm>
        </p:spPr>
        <p:txBody>
          <a:bodyPr/>
          <a:lstStyle/>
          <a:p>
            <a:pPr eaLnBrk="1" hangingPunct="1"/>
            <a:r>
              <a:rPr lang="ru-RU" sz="2400" b="1">
                <a:solidFill>
                  <a:srgbClr val="A50021"/>
                </a:solidFill>
              </a:rPr>
              <a:t>Схизоафективни поремећај: </a:t>
            </a:r>
            <a:r>
              <a:rPr lang="ru-RU" sz="2400"/>
              <a:t>истовремено постојање симптома схизофреније и клиничких знакова маније односно депресије: биполарни (поред маничних има и депресивне фазе) и депресивни тип</a:t>
            </a:r>
          </a:p>
          <a:p>
            <a:pPr eaLnBrk="1" hangingPunct="1"/>
            <a:r>
              <a:rPr lang="ru-RU" sz="2400" b="1">
                <a:solidFill>
                  <a:srgbClr val="A50021"/>
                </a:solidFill>
              </a:rPr>
              <a:t>Акутни психотични поремећај сличан схизофренији: </a:t>
            </a:r>
            <a:r>
              <a:rPr lang="ru-RU" sz="2400"/>
              <a:t>акутни почетак, типични знаци схизофреније, који настају после продуженог стреса, пре почетка болести</a:t>
            </a:r>
          </a:p>
          <a:p>
            <a:pPr eaLnBrk="1" hangingPunct="1"/>
            <a:r>
              <a:rPr lang="ru-RU" sz="2400" b="1">
                <a:solidFill>
                  <a:srgbClr val="A50021"/>
                </a:solidFill>
              </a:rPr>
              <a:t>Схизотипални поремећај</a:t>
            </a:r>
            <a:r>
              <a:rPr lang="ru-RU" sz="2400"/>
              <a:t>: ексцентрично понашање, поремећај мишљења и афекта, слично ономе које се виђа у схизофренији, али не тако карактеристично као у самој схизофренији, клиничка слика и ток слични су као код поремећаја личности</a:t>
            </a:r>
          </a:p>
          <a:p>
            <a:pPr eaLnBrk="1" hangingPunct="1"/>
            <a:r>
              <a:rPr lang="ru-RU" sz="2400" b="1">
                <a:solidFill>
                  <a:srgbClr val="A50021"/>
                </a:solidFill>
              </a:rPr>
              <a:t>Адолесцентна криза: </a:t>
            </a:r>
            <a:r>
              <a:rPr lang="ru-RU" sz="2400"/>
              <a:t>квантитативне и квалитативне разлике, дуже праћење како би се избегла стигматизација</a:t>
            </a:r>
            <a:endParaRPr lang="en-GB" sz="2400"/>
          </a:p>
        </p:txBody>
      </p:sp>
    </p:spTree>
  </p:cSld>
  <p:clrMapOvr>
    <a:masterClrMapping/>
  </p:clrMapOvr>
  <p:transition advTm="5610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115888"/>
            <a:ext cx="8229600" cy="865187"/>
          </a:xfrm>
        </p:spPr>
        <p:txBody>
          <a:bodyPr/>
          <a:lstStyle/>
          <a:p>
            <a:pPr eaLnBrk="1" hangingPunct="1"/>
            <a:r>
              <a:rPr lang="en-US"/>
              <a:t>Фармакотерапија схизофреније</a:t>
            </a:r>
            <a:endParaRPr lang="sr-Latn-CS"/>
          </a:p>
        </p:txBody>
      </p:sp>
      <p:sp>
        <p:nvSpPr>
          <p:cNvPr id="28675" name="Content Placeholder 2"/>
          <p:cNvSpPr>
            <a:spLocks noGrp="1"/>
          </p:cNvSpPr>
          <p:nvPr>
            <p:ph idx="1"/>
          </p:nvPr>
        </p:nvSpPr>
        <p:spPr>
          <a:xfrm>
            <a:off x="457200" y="1052513"/>
            <a:ext cx="8543925" cy="5073650"/>
          </a:xfrm>
        </p:spPr>
        <p:txBody>
          <a:bodyPr/>
          <a:lstStyle/>
          <a:p>
            <a:pPr eaLnBrk="1" hangingPunct="1"/>
            <a:r>
              <a:rPr lang="sr-Cyrl-CS" sz="2400" b="1">
                <a:solidFill>
                  <a:srgbClr val="A50021"/>
                </a:solidFill>
              </a:rPr>
              <a:t>Типични и атипични антипсихотици: </a:t>
            </a:r>
            <a:r>
              <a:rPr lang="sr-Cyrl-CS" sz="2400"/>
              <a:t>с</a:t>
            </a:r>
            <a:r>
              <a:rPr lang="ru-RU" sz="2400"/>
              <a:t>уштина ефикасности антипсихотика се заснива на антагонистичком деловању на допаминергичке рецепторе, како постсинаптичке, тако и пресинаптичке, на који начин се утиче на активност допаминергичког система</a:t>
            </a:r>
            <a:endParaRPr lang="sr-Cyrl-CS" sz="2400"/>
          </a:p>
          <a:p>
            <a:pPr eaLnBrk="1" hangingPunct="1"/>
            <a:r>
              <a:rPr lang="sr-Cyrl-CS" sz="2400"/>
              <a:t>Комплијанса</a:t>
            </a:r>
          </a:p>
          <a:p>
            <a:pPr eaLnBrk="1" hangingPunct="1"/>
            <a:r>
              <a:rPr lang="sr-Cyrl-CS" sz="2400"/>
              <a:t>Формулације лека: солуција, таблете, са постепеним ослобађањем, депо препарати</a:t>
            </a:r>
          </a:p>
          <a:p>
            <a:pPr eaLnBrk="1" hangingPunct="1"/>
            <a:r>
              <a:rPr lang="sr-Cyrl-CS" sz="2400"/>
              <a:t>Орална или парентерална употреба</a:t>
            </a:r>
          </a:p>
          <a:p>
            <a:pPr eaLnBrk="1" hangingPunct="1"/>
            <a:r>
              <a:rPr lang="sr-Cyrl-CS" sz="2400"/>
              <a:t>Нежељена дејства:</a:t>
            </a:r>
          </a:p>
          <a:p>
            <a:pPr lvl="1" eaLnBrk="1" hangingPunct="1"/>
            <a:r>
              <a:rPr lang="sr-Cyrl-CS" sz="2400"/>
              <a:t>типични антипсихотици: екстрапирамидални синдром</a:t>
            </a:r>
          </a:p>
          <a:p>
            <a:pPr lvl="1" eaLnBrk="1" hangingPunct="1"/>
            <a:r>
              <a:rPr lang="sr-Cyrl-CS" sz="2400"/>
              <a:t>атпични антипсихотици: метаболички синдром</a:t>
            </a:r>
          </a:p>
          <a:p>
            <a:pPr eaLnBrk="1" hangingPunct="1"/>
            <a:r>
              <a:rPr lang="sr-Cyrl-CS" sz="2400"/>
              <a:t>Хоспитализација – дневна болница - амбуланта</a:t>
            </a:r>
            <a:endParaRPr lang="sr-Latn-CS" sz="2400"/>
          </a:p>
        </p:txBody>
      </p:sp>
    </p:spTree>
  </p:cSld>
  <p:clrMapOvr>
    <a:masterClrMapping/>
  </p:clrMapOvr>
  <p:transition advTm="6747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t>Смернице у лечењу схизофреније антипсихотицима</a:t>
            </a:r>
            <a:endParaRPr lang="en-GB"/>
          </a:p>
        </p:txBody>
      </p:sp>
      <p:sp>
        <p:nvSpPr>
          <p:cNvPr id="29699" name="Content Placeholder 2"/>
          <p:cNvSpPr>
            <a:spLocks noGrp="1"/>
          </p:cNvSpPr>
          <p:nvPr>
            <p:ph idx="1"/>
          </p:nvPr>
        </p:nvSpPr>
        <p:spPr/>
        <p:txBody>
          <a:bodyPr/>
          <a:lstStyle/>
          <a:p>
            <a:pPr eaLnBrk="1" hangingPunct="1"/>
            <a:endParaRPr lang="ru-RU" sz="2400"/>
          </a:p>
          <a:p>
            <a:pPr eaLnBrk="1" hangingPunct="1"/>
            <a:r>
              <a:rPr lang="ru-RU" sz="2400"/>
              <a:t>Прецизно одредити симптоматологију како би се одабрао најефикаснији антипсихотик </a:t>
            </a:r>
          </a:p>
          <a:p>
            <a:pPr eaLnBrk="1" hangingPunct="1"/>
            <a:r>
              <a:rPr lang="ru-RU" sz="2400"/>
              <a:t>Узети подробн</a:t>
            </a:r>
            <a:r>
              <a:rPr lang="en-US" sz="2400"/>
              <a:t>e</a:t>
            </a:r>
            <a:r>
              <a:rPr lang="ru-RU" sz="2400"/>
              <a:t> анамнестичк</a:t>
            </a:r>
            <a:r>
              <a:rPr lang="en-US" sz="2400"/>
              <a:t>e</a:t>
            </a:r>
            <a:r>
              <a:rPr lang="ru-RU" sz="2400"/>
              <a:t> под</a:t>
            </a:r>
            <a:r>
              <a:rPr lang="en-US" sz="2400"/>
              <a:t>атке</a:t>
            </a:r>
            <a:r>
              <a:rPr lang="ru-RU" sz="2400"/>
              <a:t> везане за претходна искуства узимања одређених лекова </a:t>
            </a:r>
          </a:p>
          <a:p>
            <a:pPr eaLnBrk="1" hangingPunct="1"/>
            <a:r>
              <a:rPr lang="ru-RU" sz="2400"/>
              <a:t>Терапију спроводити најмање 4-6 недеља, како би се могао утврдити прави ефекат лечења </a:t>
            </a:r>
          </a:p>
          <a:p>
            <a:pPr eaLnBrk="1" hangingPunct="1"/>
            <a:r>
              <a:rPr lang="ru-RU" sz="2400"/>
              <a:t>Не препоручује се комбинација два или више антипсихотика </a:t>
            </a:r>
          </a:p>
          <a:p>
            <a:pPr eaLnBrk="1" hangingPunct="1"/>
            <a:r>
              <a:rPr lang="ru-RU" sz="2400"/>
              <a:t>Доза одржавања у лечењу схизофреније је значајно мања од оне која се примењује током интензивног лечења</a:t>
            </a:r>
          </a:p>
        </p:txBody>
      </p:sp>
    </p:spTree>
  </p:cSld>
  <p:clrMapOvr>
    <a:masterClrMapping/>
  </p:clrMapOvr>
  <p:transition advTm="3995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sr-Cyrl-RS" dirty="0"/>
              <a:t>Циљеви</a:t>
            </a:r>
            <a:r>
              <a:rPr lang="sr-Latn-CS" dirty="0"/>
              <a:t> </a:t>
            </a:r>
            <a:r>
              <a:rPr lang="sr-Cyrl-RS" dirty="0"/>
              <a:t>терапије</a:t>
            </a:r>
            <a:r>
              <a:rPr lang="sr-Latn-CS" dirty="0"/>
              <a:t> </a:t>
            </a:r>
            <a:r>
              <a:rPr lang="sr-Cyrl-RS" dirty="0"/>
              <a:t>и</a:t>
            </a:r>
            <a:r>
              <a:rPr lang="sr-Latn-CS" dirty="0"/>
              <a:t> </a:t>
            </a:r>
            <a:r>
              <a:rPr lang="sr-Cyrl-RS" dirty="0"/>
              <a:t>њихов</a:t>
            </a:r>
            <a:r>
              <a:rPr lang="sr-Latn-CS" dirty="0"/>
              <a:t> </a:t>
            </a:r>
            <a:r>
              <a:rPr lang="sr-Cyrl-RS" dirty="0"/>
              <a:t>учинак</a:t>
            </a:r>
            <a:r>
              <a:rPr lang="sr-Latn-CS" dirty="0"/>
              <a:t> </a:t>
            </a:r>
            <a:r>
              <a:rPr lang="sr-Cyrl-RS" dirty="0"/>
              <a:t>у</a:t>
            </a:r>
            <a:r>
              <a:rPr lang="sr-Latn-CS" dirty="0"/>
              <a:t> </a:t>
            </a:r>
            <a:r>
              <a:rPr lang="sr-Cyrl-RS" dirty="0"/>
              <a:t>схизофренији</a:t>
            </a:r>
            <a:endParaRPr lang="en-US" dirty="0"/>
          </a:p>
        </p:txBody>
      </p:sp>
      <p:graphicFrame>
        <p:nvGraphicFramePr>
          <p:cNvPr id="4" name="Content Placeholder 3"/>
          <p:cNvGraphicFramePr>
            <a:graphicFrameLocks noGrp="1"/>
          </p:cNvGraphicFramePr>
          <p:nvPr>
            <p:ph idx="1"/>
          </p:nvPr>
        </p:nvGraphicFramePr>
        <p:xfrm>
          <a:off x="1609328" y="1556792"/>
          <a:ext cx="7427168"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724" name="TextBox 4"/>
          <p:cNvSpPr txBox="1">
            <a:spLocks noChangeArrowheads="1"/>
          </p:cNvSpPr>
          <p:nvPr/>
        </p:nvSpPr>
        <p:spPr bwMode="auto">
          <a:xfrm>
            <a:off x="3382963" y="6550025"/>
            <a:ext cx="5761037" cy="307975"/>
          </a:xfrm>
          <a:prstGeom prst="rect">
            <a:avLst/>
          </a:prstGeom>
          <a:noFill/>
          <a:ln w="9525">
            <a:noFill/>
            <a:miter lim="800000"/>
            <a:headEnd/>
            <a:tailEnd/>
          </a:ln>
        </p:spPr>
        <p:txBody>
          <a:bodyPr>
            <a:spAutoFit/>
          </a:bodyPr>
          <a:lstStyle/>
          <a:p>
            <a:pPr algn="r"/>
            <a:r>
              <a:rPr lang="sr-Latn-CS" sz="1400"/>
              <a:t>Nasrallah et al. Psychiatr Serv 2005;56:273-282</a:t>
            </a:r>
            <a:endParaRPr lang="en-US" sz="1400"/>
          </a:p>
        </p:txBody>
      </p:sp>
      <p:sp>
        <p:nvSpPr>
          <p:cNvPr id="7" name="Rounded Rectangle 6"/>
          <p:cNvSpPr/>
          <p:nvPr/>
        </p:nvSpPr>
        <p:spPr>
          <a:xfrm>
            <a:off x="0" y="2636912"/>
            <a:ext cx="1619672" cy="1008112"/>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sr-Cyrl-RS" sz="2400" b="1" dirty="0"/>
              <a:t>ремисија</a:t>
            </a:r>
            <a:r>
              <a:rPr lang="sr-Latn-CS" sz="2400" b="1" dirty="0"/>
              <a:t> </a:t>
            </a:r>
            <a:r>
              <a:rPr lang="sr-Cyrl-RS" sz="2400" b="1" dirty="0"/>
              <a:t>симптома</a:t>
            </a:r>
            <a:endParaRPr lang="en-US" sz="2400" b="1" dirty="0"/>
          </a:p>
        </p:txBody>
      </p:sp>
      <p:sp>
        <p:nvSpPr>
          <p:cNvPr id="8" name="Rounded Rectangle 7"/>
          <p:cNvSpPr/>
          <p:nvPr/>
        </p:nvSpPr>
        <p:spPr>
          <a:xfrm>
            <a:off x="0" y="5301208"/>
            <a:ext cx="2376264" cy="79208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sr-Cyrl-RS" sz="2800" b="1" dirty="0"/>
              <a:t>краткорочно</a:t>
            </a:r>
            <a:endParaRPr lang="en-US" sz="2800" b="1" dirty="0"/>
          </a:p>
        </p:txBody>
      </p:sp>
      <p:sp>
        <p:nvSpPr>
          <p:cNvPr id="9" name="Rounded Rectangle 8"/>
          <p:cNvSpPr/>
          <p:nvPr/>
        </p:nvSpPr>
        <p:spPr>
          <a:xfrm>
            <a:off x="6876256" y="5301208"/>
            <a:ext cx="2267744" cy="79208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sr-Cyrl-RS" sz="2800" b="1" dirty="0"/>
              <a:t>дугорочно</a:t>
            </a:r>
            <a:endParaRPr lang="en-US" sz="2800" b="1" dirty="0"/>
          </a:p>
        </p:txBody>
      </p:sp>
    </p:spTree>
  </p:cSld>
  <p:clrMapOvr>
    <a:masterClrMapping/>
  </p:clrMapOvr>
  <p:transition advTm="3160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endParaRPr lang="en-GB"/>
          </a:p>
        </p:txBody>
      </p:sp>
      <p:sp>
        <p:nvSpPr>
          <p:cNvPr id="31747" name="Content Placeholder 2"/>
          <p:cNvSpPr>
            <a:spLocks noGrp="1"/>
          </p:cNvSpPr>
          <p:nvPr>
            <p:ph idx="1"/>
          </p:nvPr>
        </p:nvSpPr>
        <p:spPr/>
        <p:txBody>
          <a:bodyPr/>
          <a:lstStyle/>
          <a:p>
            <a:endParaRPr lang="en-GB"/>
          </a:p>
        </p:txBody>
      </p:sp>
      <p:pic>
        <p:nvPicPr>
          <p:cNvPr id="31748" name="Picture 2" descr="https://images.sobadsogood.com/eerie-photos-italys-abandoned-mental-asylums/1.jpg"/>
          <p:cNvPicPr>
            <a:picLocks noChangeAspect="1" noChangeArrowheads="1"/>
          </p:cNvPicPr>
          <p:nvPr/>
        </p:nvPicPr>
        <p:blipFill>
          <a:blip r:embed="rId3" cstate="print"/>
          <a:srcRect/>
          <a:stretch>
            <a:fillRect/>
          </a:stretch>
        </p:blipFill>
        <p:spPr bwMode="auto">
          <a:xfrm>
            <a:off x="611188" y="333375"/>
            <a:ext cx="8001000" cy="5280025"/>
          </a:xfrm>
          <a:prstGeom prst="rect">
            <a:avLst/>
          </a:prstGeom>
          <a:noFill/>
          <a:ln w="9525">
            <a:noFill/>
            <a:miter lim="800000"/>
            <a:headEnd/>
            <a:tailEnd/>
          </a:ln>
        </p:spPr>
      </p:pic>
      <p:sp>
        <p:nvSpPr>
          <p:cNvPr id="6" name="TextBox 5"/>
          <p:cNvSpPr txBox="1"/>
          <p:nvPr/>
        </p:nvSpPr>
        <p:spPr>
          <a:xfrm>
            <a:off x="2484438" y="5734050"/>
            <a:ext cx="4248150" cy="830263"/>
          </a:xfrm>
          <a:prstGeom prst="rect">
            <a:avLst/>
          </a:prstGeom>
          <a:noFill/>
        </p:spPr>
        <p:txBody>
          <a:bodyPr>
            <a:spAutoFit/>
          </a:bodyPr>
          <a:lstStyle/>
          <a:p>
            <a:pPr algn="ctr">
              <a:defRPr/>
            </a:pPr>
            <a:r>
              <a:rPr lang="sr-Latn-RS" sz="2400" b="1" dirty="0">
                <a:solidFill>
                  <a:srgbClr val="C00000"/>
                </a:solidFill>
                <a:latin typeface="+mn-lt"/>
                <a:cs typeface="Arial" charset="0"/>
              </a:rPr>
              <a:t>“Recreation”</a:t>
            </a:r>
            <a:r>
              <a:rPr lang="sr-Latn-RS" sz="2400" dirty="0">
                <a:latin typeface="+mn-lt"/>
                <a:cs typeface="Arial" charset="0"/>
              </a:rPr>
              <a:t>, </a:t>
            </a:r>
            <a:r>
              <a:rPr lang="en-GB" sz="2400" dirty="0">
                <a:latin typeface="+mn-lt"/>
                <a:cs typeface="Arial" charset="0"/>
              </a:rPr>
              <a:t>Thomas </a:t>
            </a:r>
            <a:r>
              <a:rPr lang="en-GB" sz="2400" dirty="0" err="1">
                <a:latin typeface="+mn-lt"/>
                <a:cs typeface="Arial" charset="0"/>
              </a:rPr>
              <a:t>Windisch</a:t>
            </a:r>
            <a:endParaRPr lang="sr-Latn-RS" sz="2400" dirty="0">
              <a:latin typeface="+mn-lt"/>
              <a:cs typeface="Arial" charset="0"/>
            </a:endParaRPr>
          </a:p>
          <a:p>
            <a:pPr algn="ctr">
              <a:defRPr/>
            </a:pPr>
            <a:r>
              <a:rPr lang="sr-Latn-RS" sz="2400" dirty="0">
                <a:latin typeface="+mn-lt"/>
                <a:cs typeface="Arial" charset="0"/>
              </a:rPr>
              <a:t>Manicomio di Anime, Italy, 2015</a:t>
            </a:r>
            <a:endParaRPr lang="en-GB" sz="2400" dirty="0">
              <a:latin typeface="+mn-lt"/>
              <a:cs typeface="Arial" charset="0"/>
            </a:endParaRPr>
          </a:p>
        </p:txBody>
      </p:sp>
    </p:spTree>
  </p:cSld>
  <p:clrMapOvr>
    <a:masterClrMapping/>
  </p:clrMapOvr>
  <p:transition advTm="3261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sr-Cyrl-CS" sz="4000" dirty="0"/>
              <a:t>Схизофренија као клинички ентитет</a:t>
            </a:r>
            <a:br>
              <a:rPr lang="sr-Cyrl-CS" sz="4000" dirty="0"/>
            </a:br>
            <a:r>
              <a:rPr lang="sr-Cyrl-CS" sz="4000" dirty="0"/>
              <a:t>- историјат</a:t>
            </a:r>
            <a:endParaRPr lang="en-US" sz="4000" dirty="0"/>
          </a:p>
        </p:txBody>
      </p:sp>
      <p:sp>
        <p:nvSpPr>
          <p:cNvPr id="5123" name="Content Placeholder 2"/>
          <p:cNvSpPr>
            <a:spLocks noGrp="1"/>
          </p:cNvSpPr>
          <p:nvPr>
            <p:ph idx="1"/>
          </p:nvPr>
        </p:nvSpPr>
        <p:spPr>
          <a:xfrm>
            <a:off x="457200" y="1295400"/>
            <a:ext cx="8229600" cy="4525963"/>
          </a:xfrm>
        </p:spPr>
        <p:txBody>
          <a:bodyPr/>
          <a:lstStyle/>
          <a:p>
            <a:pPr eaLnBrk="1" hangingPunct="1"/>
            <a:endParaRPr lang="sr-Cyrl-CS" sz="2800">
              <a:latin typeface="Arial" pitchFamily="34" charset="0"/>
            </a:endParaRPr>
          </a:p>
          <a:p>
            <a:pPr eaLnBrk="1" hangingPunct="1">
              <a:lnSpc>
                <a:spcPct val="70000"/>
              </a:lnSpc>
            </a:pPr>
            <a:endParaRPr lang="sr-Cyrl-CS" sz="2800"/>
          </a:p>
          <a:p>
            <a:pPr eaLnBrk="1" hangingPunct="1">
              <a:lnSpc>
                <a:spcPct val="70000"/>
              </a:lnSpc>
            </a:pPr>
            <a:r>
              <a:rPr lang="sr-Cyrl-CS" sz="2800"/>
              <a:t>1869. године </a:t>
            </a:r>
            <a:r>
              <a:rPr lang="sr-Cyrl-CS" sz="2800" b="1">
                <a:solidFill>
                  <a:srgbClr val="A50021"/>
                </a:solidFill>
              </a:rPr>
              <a:t>Емил Крепелин: </a:t>
            </a:r>
          </a:p>
          <a:p>
            <a:pPr lvl="1" eaLnBrk="1" hangingPunct="1">
              <a:lnSpc>
                <a:spcPct val="70000"/>
              </a:lnSpc>
            </a:pPr>
            <a:r>
              <a:rPr lang="en-US" sz="2400"/>
              <a:t>psychosis maniaco</a:t>
            </a:r>
            <a:r>
              <a:rPr lang="sr-Cyrl-CS" sz="2400"/>
              <a:t> </a:t>
            </a:r>
            <a:r>
              <a:rPr lang="en-US" sz="2400"/>
              <a:t>- depressiva</a:t>
            </a:r>
          </a:p>
          <a:p>
            <a:pPr lvl="1" eaLnBrk="1" hangingPunct="1">
              <a:lnSpc>
                <a:spcPct val="70000"/>
              </a:lnSpc>
            </a:pPr>
            <a:r>
              <a:rPr lang="en-US" sz="2400"/>
              <a:t>dementio praecox</a:t>
            </a:r>
            <a:endParaRPr lang="sr-Cyrl-CS" sz="2400"/>
          </a:p>
          <a:p>
            <a:pPr eaLnBrk="1" hangingPunct="1"/>
            <a:r>
              <a:rPr lang="sr-Cyrl-CS" sz="2800"/>
              <a:t>Крепелин: јединствени "морбогени процес"</a:t>
            </a:r>
          </a:p>
          <a:p>
            <a:pPr eaLnBrk="1" hangingPunct="1">
              <a:buFont typeface="Arial" pitchFamily="34" charset="0"/>
              <a:buNone/>
            </a:pPr>
            <a:endParaRPr lang="sr-Cyrl-CS" sz="2800"/>
          </a:p>
          <a:p>
            <a:pPr eaLnBrk="1" hangingPunct="1"/>
            <a:r>
              <a:rPr lang="sr-Cyrl-CS" sz="2800"/>
              <a:t>1911. године </a:t>
            </a:r>
            <a:r>
              <a:rPr lang="en-US" sz="2800" b="1">
                <a:solidFill>
                  <a:srgbClr val="A50021"/>
                </a:solidFill>
              </a:rPr>
              <a:t>E</a:t>
            </a:r>
            <a:r>
              <a:rPr lang="sr-Cyrl-CS" sz="2800" b="1">
                <a:solidFill>
                  <a:srgbClr val="A50021"/>
                </a:solidFill>
              </a:rPr>
              <a:t>уген</a:t>
            </a:r>
            <a:r>
              <a:rPr lang="sr-Cyrl-CS" sz="2800" b="1">
                <a:solidFill>
                  <a:srgbClr val="A50021"/>
                </a:solidFill>
                <a:latin typeface="Arial" pitchFamily="34" charset="0"/>
              </a:rPr>
              <a:t> </a:t>
            </a:r>
            <a:r>
              <a:rPr lang="sr-Cyrl-CS" sz="2800" b="1">
                <a:solidFill>
                  <a:srgbClr val="A50021"/>
                </a:solidFill>
              </a:rPr>
              <a:t>Блојлер</a:t>
            </a:r>
            <a:r>
              <a:rPr lang="sr-Cyrl-CS" sz="2800"/>
              <a:t>: назив схизофренија(</a:t>
            </a:r>
            <a:r>
              <a:rPr lang="en-US" sz="2800"/>
              <a:t>schizein</a:t>
            </a:r>
            <a:r>
              <a:rPr lang="sr-Cyrl-CS" sz="2800"/>
              <a:t> </a:t>
            </a:r>
            <a:r>
              <a:rPr lang="en-US" sz="2800"/>
              <a:t>- </a:t>
            </a:r>
            <a:r>
              <a:rPr lang="sr-Cyrl-CS" sz="2800"/>
              <a:t>расцеп, </a:t>
            </a:r>
            <a:r>
              <a:rPr lang="en-US" sz="2800"/>
              <a:t>phrenos</a:t>
            </a:r>
            <a:r>
              <a:rPr lang="sr-Cyrl-CS" sz="2800"/>
              <a:t> </a:t>
            </a:r>
            <a:r>
              <a:rPr lang="en-US" sz="2800"/>
              <a:t>-</a:t>
            </a:r>
            <a:r>
              <a:rPr lang="sr-Cyrl-CS" sz="2800"/>
              <a:t> душ</a:t>
            </a:r>
            <a:r>
              <a:rPr lang="en-US" sz="2800"/>
              <a:t>a</a:t>
            </a:r>
            <a:r>
              <a:rPr lang="sr-Cyrl-CS" sz="2800"/>
              <a:t>)</a:t>
            </a:r>
          </a:p>
          <a:p>
            <a:pPr eaLnBrk="1" hangingPunct="1"/>
            <a:r>
              <a:rPr lang="sr-Cyrl-CS" sz="2800"/>
              <a:t>Блојлер: група болести са сличном клиничком сликом</a:t>
            </a:r>
            <a:endParaRPr lang="en-US" sz="2800"/>
          </a:p>
        </p:txBody>
      </p:sp>
    </p:spTree>
  </p:cSld>
  <p:clrMapOvr>
    <a:masterClrMapping/>
  </p:clrMapOvr>
  <p:transition advTm="288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sr-Latn-CS"/>
              <a:t>Епидемиологија</a:t>
            </a:r>
            <a:endParaRPr lang="en-GB"/>
          </a:p>
        </p:txBody>
      </p:sp>
      <p:sp>
        <p:nvSpPr>
          <p:cNvPr id="6147" name="Content Placeholder 2"/>
          <p:cNvSpPr>
            <a:spLocks noGrp="1"/>
          </p:cNvSpPr>
          <p:nvPr>
            <p:ph idx="1"/>
          </p:nvPr>
        </p:nvSpPr>
        <p:spPr/>
        <p:txBody>
          <a:bodyPr/>
          <a:lstStyle/>
          <a:p>
            <a:pPr eaLnBrk="1" hangingPunct="1"/>
            <a:r>
              <a:rPr lang="en-US"/>
              <a:t>J</a:t>
            </a:r>
            <a:r>
              <a:rPr lang="ru-RU"/>
              <a:t>авља</a:t>
            </a:r>
            <a:r>
              <a:rPr lang="en-US"/>
              <a:t> се</a:t>
            </a:r>
            <a:r>
              <a:rPr lang="ru-RU"/>
              <a:t> у 1% опште популације</a:t>
            </a:r>
          </a:p>
          <a:p>
            <a:pPr eaLnBrk="1" hangingPunct="1">
              <a:buFont typeface="Wingdings" pitchFamily="2" charset="2"/>
              <a:buNone/>
            </a:pPr>
            <a:endParaRPr lang="ru-RU"/>
          </a:p>
          <a:p>
            <a:pPr eaLnBrk="1" hangingPunct="1"/>
            <a:r>
              <a:rPr lang="ru-RU"/>
              <a:t>Убраја се у десет водећих узрока инвалидности у свету </a:t>
            </a:r>
          </a:p>
          <a:p>
            <a:pPr eaLnBrk="1" hangingPunct="1"/>
            <a:endParaRPr lang="ru-RU"/>
          </a:p>
          <a:p>
            <a:pPr eaLnBrk="1" hangingPunct="1"/>
            <a:r>
              <a:rPr lang="ru-RU"/>
              <a:t>Између 15 и 44 година старости,  у периоду када се очекује највећи лични развој и продуктивност појединца</a:t>
            </a:r>
          </a:p>
        </p:txBody>
      </p:sp>
      <p:sp>
        <p:nvSpPr>
          <p:cNvPr id="6148" name="Rectangle 3"/>
          <p:cNvSpPr>
            <a:spLocks noChangeArrowheads="1"/>
          </p:cNvSpPr>
          <p:nvPr/>
        </p:nvSpPr>
        <p:spPr bwMode="auto">
          <a:xfrm>
            <a:off x="0" y="6119813"/>
            <a:ext cx="9144000" cy="738187"/>
          </a:xfrm>
          <a:prstGeom prst="rect">
            <a:avLst/>
          </a:prstGeom>
          <a:noFill/>
          <a:ln w="9525">
            <a:noFill/>
            <a:miter lim="800000"/>
            <a:headEnd/>
            <a:tailEnd/>
          </a:ln>
        </p:spPr>
        <p:txBody>
          <a:bodyPr>
            <a:spAutoFit/>
          </a:bodyPr>
          <a:lstStyle/>
          <a:p>
            <a:pPr algn="r"/>
            <a:r>
              <a:rPr lang="ru-RU" sz="1400"/>
              <a:t>Национални водич добре клиничке праксе за дијагностиковање и лечење схизофреније, </a:t>
            </a:r>
          </a:p>
          <a:p>
            <a:pPr algn="r"/>
            <a:r>
              <a:rPr lang="ru-RU" sz="1400"/>
              <a:t>Републичка стручна комисија за израду и имплементацију водича добре клиничке праксе, </a:t>
            </a:r>
          </a:p>
          <a:p>
            <a:pPr algn="r"/>
            <a:r>
              <a:rPr lang="ru-RU" sz="1400"/>
              <a:t>Министарство здравља Републике Србије, Београд, 2013.</a:t>
            </a:r>
            <a:endParaRPr lang="en-GB" sz="1400"/>
          </a:p>
        </p:txBody>
      </p:sp>
    </p:spTree>
  </p:cSld>
  <p:clrMapOvr>
    <a:masterClrMapping/>
  </p:clrMapOvr>
  <p:transition advTm="2642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sr-Cyrl-CS" sz="4000" b="1">
                <a:solidFill>
                  <a:srgbClr val="A50021"/>
                </a:solidFill>
              </a:rPr>
              <a:t>Мултифакторска</a:t>
            </a:r>
            <a:r>
              <a:rPr lang="sr-Cyrl-CS" sz="4000"/>
              <a:t> етиопатогенеза схизофреније</a:t>
            </a:r>
            <a:endParaRPr lang="en-US" sz="4000"/>
          </a:p>
        </p:txBody>
      </p:sp>
      <p:sp>
        <p:nvSpPr>
          <p:cNvPr id="7171" name="Content Placeholder 2"/>
          <p:cNvSpPr>
            <a:spLocks noGrp="1"/>
          </p:cNvSpPr>
          <p:nvPr>
            <p:ph idx="1"/>
          </p:nvPr>
        </p:nvSpPr>
        <p:spPr/>
        <p:txBody>
          <a:bodyPr/>
          <a:lstStyle/>
          <a:p>
            <a:pPr eaLnBrk="1" hangingPunct="1">
              <a:lnSpc>
                <a:spcPct val="80000"/>
              </a:lnSpc>
              <a:buFont typeface="Arial" pitchFamily="34" charset="0"/>
              <a:buNone/>
            </a:pPr>
            <a:r>
              <a:rPr lang="ru-RU" sz="2800"/>
              <a:t>Теорије:</a:t>
            </a:r>
          </a:p>
          <a:p>
            <a:pPr eaLnBrk="1" hangingPunct="1">
              <a:lnSpc>
                <a:spcPct val="80000"/>
              </a:lnSpc>
              <a:buFont typeface="Arial" pitchFamily="34" charset="0"/>
              <a:buNone/>
            </a:pPr>
            <a:endParaRPr lang="ru-RU" sz="2800"/>
          </a:p>
          <a:p>
            <a:pPr eaLnBrk="1" hangingPunct="1">
              <a:lnSpc>
                <a:spcPct val="80000"/>
              </a:lnSpc>
            </a:pPr>
            <a:r>
              <a:rPr lang="ru-RU" sz="2800"/>
              <a:t>психосоцијалне </a:t>
            </a:r>
          </a:p>
          <a:p>
            <a:pPr eaLnBrk="1" hangingPunct="1">
              <a:lnSpc>
                <a:spcPct val="80000"/>
              </a:lnSpc>
            </a:pPr>
            <a:r>
              <a:rPr lang="ru-RU" sz="2800"/>
              <a:t>генетске</a:t>
            </a:r>
          </a:p>
          <a:p>
            <a:pPr eaLnBrk="1" hangingPunct="1">
              <a:lnSpc>
                <a:spcPct val="80000"/>
              </a:lnSpc>
            </a:pPr>
            <a:r>
              <a:rPr lang="ru-RU" sz="2800"/>
              <a:t>биохемијске и неуротрансмитерске</a:t>
            </a:r>
          </a:p>
          <a:p>
            <a:pPr eaLnBrk="1" hangingPunct="1">
              <a:lnSpc>
                <a:spcPct val="80000"/>
              </a:lnSpc>
            </a:pPr>
            <a:r>
              <a:rPr lang="ru-RU" sz="2800"/>
              <a:t>неуропатолошке</a:t>
            </a:r>
          </a:p>
          <a:p>
            <a:pPr eaLnBrk="1" hangingPunct="1">
              <a:lnSpc>
                <a:spcPct val="80000"/>
              </a:lnSpc>
            </a:pPr>
            <a:r>
              <a:rPr lang="ru-RU" sz="2800"/>
              <a:t>поремећај неуралних кругова, можданог метаболизма и електрофизиологије мозга</a:t>
            </a:r>
            <a:endParaRPr lang="sr-Cyrl-CS" sz="2800"/>
          </a:p>
          <a:p>
            <a:pPr eaLnBrk="1" hangingPunct="1">
              <a:lnSpc>
                <a:spcPct val="80000"/>
              </a:lnSpc>
            </a:pPr>
            <a:r>
              <a:rPr lang="ru-RU" sz="2800"/>
              <a:t>неуроендокринолошке </a:t>
            </a:r>
          </a:p>
          <a:p>
            <a:pPr eaLnBrk="1" hangingPunct="1">
              <a:lnSpc>
                <a:spcPct val="80000"/>
              </a:lnSpc>
            </a:pPr>
            <a:r>
              <a:rPr lang="ru-RU" sz="2800"/>
              <a:t>имунски систем</a:t>
            </a:r>
            <a:endParaRPr lang="en-US" sz="2800"/>
          </a:p>
        </p:txBody>
      </p:sp>
    </p:spTree>
  </p:cSld>
  <p:clrMapOvr>
    <a:masterClrMapping/>
  </p:clrMapOvr>
  <p:transition advTm="3455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0"/>
          <p:cNvSpPr>
            <a:spLocks noGrp="1"/>
          </p:cNvSpPr>
          <p:nvPr>
            <p:ph type="title"/>
          </p:nvPr>
        </p:nvSpPr>
        <p:spPr>
          <a:xfrm>
            <a:off x="468313" y="5373688"/>
            <a:ext cx="8675687" cy="1143000"/>
          </a:xfrm>
        </p:spPr>
        <p:txBody>
          <a:bodyPr/>
          <a:lstStyle/>
          <a:p>
            <a:pPr algn="l">
              <a:buClr>
                <a:srgbClr val="A50021"/>
              </a:buClr>
              <a:buFont typeface="Wingdings" pitchFamily="2" charset="2"/>
              <a:buChar char="Ø"/>
            </a:pPr>
            <a:r>
              <a:rPr lang="sr-Cyrl-CS" sz="2400"/>
              <a:t> </a:t>
            </a:r>
            <a:r>
              <a:rPr lang="sr-Cyrl-CS" sz="2400" b="1">
                <a:solidFill>
                  <a:srgbClr val="A50021"/>
                </a:solidFill>
              </a:rPr>
              <a:t>Допаминска хипотеза:</a:t>
            </a:r>
            <a:r>
              <a:rPr lang="sr-Cyrl-CS" sz="2400"/>
              <a:t> симптоми схизофреније су последица функционалне хиперактивности допаминског система</a:t>
            </a:r>
            <a:endParaRPr lang="en-GB" sz="2400"/>
          </a:p>
        </p:txBody>
      </p:sp>
      <p:pic>
        <p:nvPicPr>
          <p:cNvPr id="8195" name="Object 2"/>
          <p:cNvPicPr>
            <a:picLocks noChangeArrowheads="1"/>
          </p:cNvPicPr>
          <p:nvPr/>
        </p:nvPicPr>
        <p:blipFill>
          <a:blip r:embed="rId2" cstate="print"/>
          <a:srcRect t="-2376" r="-21" b="-153"/>
          <a:stretch>
            <a:fillRect/>
          </a:stretch>
        </p:blipFill>
        <p:spPr bwMode="auto">
          <a:xfrm>
            <a:off x="546100" y="260350"/>
            <a:ext cx="8597900" cy="5138738"/>
          </a:xfrm>
          <a:prstGeom prst="rect">
            <a:avLst/>
          </a:prstGeom>
          <a:noFill/>
          <a:ln w="9525">
            <a:noFill/>
            <a:miter lim="800000"/>
            <a:headEnd/>
            <a:tailEnd/>
          </a:ln>
        </p:spPr>
      </p:pic>
    </p:spTree>
  </p:cSld>
  <p:clrMapOvr>
    <a:masterClrMapping/>
  </p:clrMapOvr>
  <p:transition advTm="2344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sr-Cyrl-CS"/>
              <a:t>Акутна психотична епизода</a:t>
            </a:r>
            <a:br>
              <a:rPr lang="sr-Cyrl-CS"/>
            </a:br>
            <a:r>
              <a:rPr lang="sr-Cyrl-CS">
                <a:solidFill>
                  <a:srgbClr val="A50021"/>
                </a:solidFill>
              </a:rPr>
              <a:t>- </a:t>
            </a:r>
            <a:r>
              <a:rPr lang="sr-Cyrl-CS" b="1">
                <a:solidFill>
                  <a:srgbClr val="A50021"/>
                </a:solidFill>
              </a:rPr>
              <a:t>позитивни синдром</a:t>
            </a:r>
            <a:endParaRPr lang="sr-Latn-CS" b="1">
              <a:solidFill>
                <a:srgbClr val="A50021"/>
              </a:solidFill>
            </a:endParaRPr>
          </a:p>
        </p:txBody>
      </p:sp>
      <p:sp>
        <p:nvSpPr>
          <p:cNvPr id="9219" name="Content Placeholder 2"/>
          <p:cNvSpPr>
            <a:spLocks noGrp="1"/>
          </p:cNvSpPr>
          <p:nvPr>
            <p:ph idx="1"/>
          </p:nvPr>
        </p:nvSpPr>
        <p:spPr/>
        <p:txBody>
          <a:bodyPr/>
          <a:lstStyle/>
          <a:p>
            <a:pPr eaLnBrk="1" hangingPunct="1"/>
            <a:endParaRPr lang="en-US" sz="2800"/>
          </a:p>
          <a:p>
            <a:pPr eaLnBrk="1" hangingPunct="1"/>
            <a:r>
              <a:rPr lang="en-US" sz="2800" b="1">
                <a:solidFill>
                  <a:srgbClr val="C00000"/>
                </a:solidFill>
              </a:rPr>
              <a:t>Х</a:t>
            </a:r>
            <a:r>
              <a:rPr lang="ru-RU" sz="2800" b="1">
                <a:solidFill>
                  <a:srgbClr val="C00000"/>
                </a:solidFill>
              </a:rPr>
              <a:t>алуцинације</a:t>
            </a:r>
          </a:p>
          <a:p>
            <a:pPr eaLnBrk="1" hangingPunct="1">
              <a:buFont typeface="Wingdings" pitchFamily="2" charset="2"/>
              <a:buNone/>
            </a:pPr>
            <a:endParaRPr lang="ru-RU" sz="2800" b="1">
              <a:solidFill>
                <a:srgbClr val="C00000"/>
              </a:solidFill>
            </a:endParaRPr>
          </a:p>
          <a:p>
            <a:pPr eaLnBrk="1" hangingPunct="1"/>
            <a:r>
              <a:rPr lang="ru-RU" sz="2800" b="1">
                <a:solidFill>
                  <a:srgbClr val="C00000"/>
                </a:solidFill>
              </a:rPr>
              <a:t>Сумануте идеје прогањања</a:t>
            </a:r>
          </a:p>
          <a:p>
            <a:pPr eaLnBrk="1" hangingPunct="1">
              <a:buFont typeface="Wingdings" pitchFamily="2" charset="2"/>
              <a:buNone/>
            </a:pPr>
            <a:endParaRPr lang="ru-RU" sz="2800"/>
          </a:p>
          <a:p>
            <a:pPr eaLnBrk="1" hangingPunct="1"/>
            <a:r>
              <a:rPr lang="ru-RU" sz="2800"/>
              <a:t>Социјална депривација</a:t>
            </a:r>
          </a:p>
          <a:p>
            <a:pPr eaLnBrk="1" hangingPunct="1">
              <a:buFont typeface="Wingdings" pitchFamily="2" charset="2"/>
              <a:buNone/>
            </a:pPr>
            <a:endParaRPr lang="ru-RU" sz="2800"/>
          </a:p>
          <a:p>
            <a:pPr eaLnBrk="1" hangingPunct="1"/>
            <a:r>
              <a:rPr lang="ru-RU" sz="2800"/>
              <a:t>Пад радне ефикасности и погрешно тумачење социјалних односа (суманутост односа)</a:t>
            </a:r>
          </a:p>
        </p:txBody>
      </p:sp>
    </p:spTree>
  </p:cSld>
  <p:clrMapOvr>
    <a:masterClrMapping/>
  </p:clrMapOvr>
  <p:transition advTm="2393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t>Акутна психотична епизода</a:t>
            </a:r>
            <a:br>
              <a:rPr lang="en-US"/>
            </a:br>
            <a:r>
              <a:rPr lang="en-US" b="1">
                <a:solidFill>
                  <a:srgbClr val="A50021"/>
                </a:solidFill>
              </a:rPr>
              <a:t>- изглед и понашање</a:t>
            </a:r>
            <a:endParaRPr lang="en-GB" b="1">
              <a:solidFill>
                <a:srgbClr val="A50021"/>
              </a:solidFill>
            </a:endParaRPr>
          </a:p>
        </p:txBody>
      </p:sp>
      <p:sp>
        <p:nvSpPr>
          <p:cNvPr id="10243" name="Content Placeholder 2"/>
          <p:cNvSpPr>
            <a:spLocks noGrp="1"/>
          </p:cNvSpPr>
          <p:nvPr>
            <p:ph idx="1"/>
          </p:nvPr>
        </p:nvSpPr>
        <p:spPr>
          <a:xfrm>
            <a:off x="457200" y="1600200"/>
            <a:ext cx="8435975" cy="4525963"/>
          </a:xfrm>
        </p:spPr>
        <p:txBody>
          <a:bodyPr/>
          <a:lstStyle/>
          <a:p>
            <a:pPr eaLnBrk="1" hangingPunct="1"/>
            <a:r>
              <a:rPr lang="ru-RU" sz="2800"/>
              <a:t>Изглед од обичног па до крајње упадљивог</a:t>
            </a:r>
          </a:p>
          <a:p>
            <a:pPr eaLnBrk="1" hangingPunct="1"/>
            <a:r>
              <a:rPr lang="ru-RU" sz="2800"/>
              <a:t>Неадекватност у друштву, неспретност, заокупљеност сопственим мислима, повученост и чудноватост:</a:t>
            </a:r>
          </a:p>
          <a:p>
            <a:pPr lvl="1" eaLnBrk="1" hangingPunct="1">
              <a:buFont typeface="Wingdings" pitchFamily="2" charset="2"/>
              <a:buChar char="Ø"/>
            </a:pPr>
            <a:r>
              <a:rPr lang="ru-RU" sz="2400"/>
              <a:t>сами са собом и смеју се, без јасног разлога </a:t>
            </a:r>
          </a:p>
          <a:p>
            <a:pPr lvl="1" eaLnBrk="1" hangingPunct="1">
              <a:buFont typeface="Wingdings" pitchFamily="2" charset="2"/>
              <a:buChar char="Ø"/>
            </a:pPr>
            <a:r>
              <a:rPr lang="ru-RU" sz="2400"/>
              <a:t>изгледају збуњено и уплашено због онога што им се дешава</a:t>
            </a:r>
          </a:p>
          <a:p>
            <a:pPr lvl="1" eaLnBrk="1" hangingPunct="1">
              <a:buFont typeface="Wingdings" pitchFamily="2" charset="2"/>
              <a:buChar char="Ø"/>
            </a:pPr>
            <a:r>
              <a:rPr lang="ru-RU" sz="2400"/>
              <a:t>немирни, бучни, агресивни и све то могу испољити изненада и неочекивано</a:t>
            </a:r>
          </a:p>
          <a:p>
            <a:pPr lvl="1" eaLnBrk="1" hangingPunct="1">
              <a:buFont typeface="Wingdings" pitchFamily="2" charset="2"/>
              <a:buChar char="Ø"/>
            </a:pPr>
            <a:r>
              <a:rPr lang="ru-RU" sz="2400"/>
              <a:t>повлаче се из друштва, осамљују, дуге временске периоде проводе лежећи непомично, видљиво задубљени у своје мисли и садржаје које их преплављују</a:t>
            </a:r>
          </a:p>
        </p:txBody>
      </p:sp>
    </p:spTree>
  </p:cSld>
  <p:clrMapOvr>
    <a:masterClrMapping/>
  </p:clrMapOvr>
  <p:transition advTm="3848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t>Акутна психотична епизода</a:t>
            </a:r>
            <a:br>
              <a:rPr lang="en-US"/>
            </a:br>
            <a:r>
              <a:rPr lang="en-US">
                <a:solidFill>
                  <a:srgbClr val="A50021"/>
                </a:solidFill>
              </a:rPr>
              <a:t>- </a:t>
            </a:r>
            <a:r>
              <a:rPr lang="en-US" b="1">
                <a:solidFill>
                  <a:srgbClr val="A50021"/>
                </a:solidFill>
              </a:rPr>
              <a:t>халуцинације</a:t>
            </a:r>
            <a:endParaRPr lang="en-GB" b="1">
              <a:solidFill>
                <a:srgbClr val="A50021"/>
              </a:solidFill>
            </a:endParaRPr>
          </a:p>
        </p:txBody>
      </p:sp>
      <p:sp>
        <p:nvSpPr>
          <p:cNvPr id="11267" name="Content Placeholder 2"/>
          <p:cNvSpPr>
            <a:spLocks noGrp="1"/>
          </p:cNvSpPr>
          <p:nvPr>
            <p:ph idx="1"/>
          </p:nvPr>
        </p:nvSpPr>
        <p:spPr/>
        <p:txBody>
          <a:bodyPr/>
          <a:lstStyle/>
          <a:p>
            <a:r>
              <a:rPr lang="en-US" sz="3000"/>
              <a:t>Најчешће халуцинације су акустичне, у облику „гласова“: </a:t>
            </a:r>
          </a:p>
          <a:p>
            <a:pPr lvl="1">
              <a:buFont typeface="Wingdings" pitchFamily="2" charset="2"/>
              <a:buChar char="Ø"/>
            </a:pPr>
            <a:r>
              <a:rPr lang="en-US" sz="2400"/>
              <a:t>императивни (наредбодавни) </a:t>
            </a:r>
          </a:p>
          <a:p>
            <a:pPr lvl="1">
              <a:buFont typeface="Wingdings" pitchFamily="2" charset="2"/>
              <a:buChar char="Ø"/>
            </a:pPr>
            <a:r>
              <a:rPr lang="en-US" sz="2400"/>
              <a:t>наметнути</a:t>
            </a:r>
          </a:p>
          <a:p>
            <a:pPr lvl="1">
              <a:buFont typeface="Wingdings" pitchFamily="2" charset="2"/>
              <a:buChar char="Ø"/>
            </a:pPr>
            <a:r>
              <a:rPr lang="en-US" sz="2400"/>
              <a:t>коментаришу поступке пацијента</a:t>
            </a:r>
          </a:p>
          <a:p>
            <a:pPr lvl="1">
              <a:buFont typeface="Wingdings" pitchFamily="2" charset="2"/>
              <a:buChar char="Ø"/>
            </a:pPr>
            <a:r>
              <a:rPr lang="en-US" sz="2400"/>
              <a:t>два или више</a:t>
            </a:r>
          </a:p>
          <a:p>
            <a:r>
              <a:rPr lang="en-US" sz="3000"/>
              <a:t>Могу се јавити тактилне, олфактивне и телесне халуцинације и најчешће се њихово постојање тумачи суманутостима</a:t>
            </a:r>
          </a:p>
          <a:p>
            <a:r>
              <a:rPr lang="en-US" sz="3000"/>
              <a:t>Осећање екстремног страха и анксиозности</a:t>
            </a:r>
          </a:p>
          <a:p>
            <a:endParaRPr lang="en-GB" sz="3000"/>
          </a:p>
        </p:txBody>
      </p:sp>
    </p:spTree>
  </p:cSld>
  <p:clrMapOvr>
    <a:masterClrMapping/>
  </p:clrMapOvr>
  <p:transition advTm="60790"/>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ustom 1">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3435</TotalTime>
  <Words>1797</Words>
  <Application>Microsoft Office PowerPoint</Application>
  <PresentationFormat>On-screen Show (4:3)</PresentationFormat>
  <Paragraphs>247</Paragraphs>
  <Slides>29</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Garamond</vt:lpstr>
      <vt:lpstr>Wingdings</vt:lpstr>
      <vt:lpstr>Office Theme</vt:lpstr>
      <vt:lpstr>Схизофренија</vt:lpstr>
      <vt:lpstr>Схизофренија</vt:lpstr>
      <vt:lpstr>Схизофренија као клинички ентитет - историјат</vt:lpstr>
      <vt:lpstr>Епидемиологија</vt:lpstr>
      <vt:lpstr>Мултифакторска етиопатогенеза схизофреније</vt:lpstr>
      <vt:lpstr> Допаминска хипотеза: симптоми схизофреније су последица функционалне хиперактивности допаминског система</vt:lpstr>
      <vt:lpstr>Акутна психотична епизода - позитивни синдром</vt:lpstr>
      <vt:lpstr>Акутна психотична епизода - изглед и понашање</vt:lpstr>
      <vt:lpstr>Акутна психотична епизода - халуцинације</vt:lpstr>
      <vt:lpstr>Акутна психотична епизода - расположење</vt:lpstr>
      <vt:lpstr>Акутна психотична епизода - говор и мишљење</vt:lpstr>
      <vt:lpstr>Поремећаји воље</vt:lpstr>
      <vt:lpstr>Когнитивне измене у схизофренији</vt:lpstr>
      <vt:lpstr>Димензије схизофреније - Ненси Андреасен</vt:lpstr>
      <vt:lpstr>Стубови третмана схизофреније - БИОПСИХОСОЦИЈАЛНИ МОДЕЛ</vt:lpstr>
      <vt:lpstr>Клинички ток схизофреније</vt:lpstr>
      <vt:lpstr>Продромални стадијум</vt:lpstr>
      <vt:lpstr>Критеријуми за постављање дијагнозе схизофреније</vt:lpstr>
      <vt:lpstr>МКБ- 10: F20 Схизофренија</vt:lpstr>
      <vt:lpstr>Параноидна схизофренија (F20.0)</vt:lpstr>
      <vt:lpstr>Хебефрена схизофренија (F20.1)  (hebos- дечко, phrenos- душа) </vt:lpstr>
      <vt:lpstr>Кататона схизофренија (F20.2)</vt:lpstr>
      <vt:lpstr>Резидуална схизофренија (F20.5)</vt:lpstr>
      <vt:lpstr>Једноставна схизофренија (F20.6)</vt:lpstr>
      <vt:lpstr>Диференцијално- дијагностичке недоумице</vt:lpstr>
      <vt:lpstr>Фармакотерапија схизофреније</vt:lpstr>
      <vt:lpstr>Смернице у лечењу схизофреније антипсихотицима</vt:lpstr>
      <vt:lpstr>Циљеви терапије и њихов учинак у схизофренији</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Схизофренија</dc:title>
  <dc:creator>Milica Borovcanin</dc:creator>
  <cp:lastModifiedBy>nmuric91@gmail.com</cp:lastModifiedBy>
  <cp:revision>35</cp:revision>
  <dcterms:created xsi:type="dcterms:W3CDTF">2016-01-28T19:02:16Z</dcterms:created>
  <dcterms:modified xsi:type="dcterms:W3CDTF">2020-10-01T15:31:49Z</dcterms:modified>
</cp:coreProperties>
</file>